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4" r:id="rId3"/>
    <p:sldId id="275" r:id="rId4"/>
    <p:sldId id="276" r:id="rId5"/>
    <p:sldId id="269" r:id="rId6"/>
    <p:sldId id="295" r:id="rId7"/>
    <p:sldId id="325" r:id="rId8"/>
    <p:sldId id="326" r:id="rId9"/>
    <p:sldId id="316" r:id="rId10"/>
    <p:sldId id="328" r:id="rId11"/>
    <p:sldId id="331" r:id="rId12"/>
    <p:sldId id="337" r:id="rId13"/>
    <p:sldId id="317" r:id="rId14"/>
    <p:sldId id="338" r:id="rId15"/>
    <p:sldId id="292"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1577" autoAdjust="0"/>
  </p:normalViewPr>
  <p:slideViewPr>
    <p:cSldViewPr>
      <p:cViewPr varScale="1">
        <p:scale>
          <a:sx n="54" d="100"/>
          <a:sy n="54" d="100"/>
        </p:scale>
        <p:origin x="-1147"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A3D5E-170D-474A-AAA0-0F9E0F8DFB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8074A8D5-EF98-4836-BE99-116BABB836A8}">
      <dgm:prSet phldrT="[Text]" custT="1"/>
      <dgm:spPr/>
      <dgm:t>
        <a:bodyPr/>
        <a:lstStyle/>
        <a:p>
          <a:r>
            <a:rPr lang="en-IN" sz="1800" dirty="0">
              <a:latin typeface="Bookman Old Style" pitchFamily="18" charset="0"/>
              <a:cs typeface="Times New Roman" panose="02020603050405020304" pitchFamily="18" charset="0"/>
            </a:rPr>
            <a:t>Classification of M &amp; A</a:t>
          </a:r>
        </a:p>
      </dgm:t>
    </dgm:pt>
    <dgm:pt modelId="{2CF54CB1-CC81-4066-809F-0E803C1F516D}" type="parTrans" cxnId="{0D6A0A9D-2386-4885-9964-43A48C049C35}">
      <dgm:prSet/>
      <dgm:spPr/>
      <dgm:t>
        <a:bodyPr/>
        <a:lstStyle/>
        <a:p>
          <a:endParaRPr lang="en-IN"/>
        </a:p>
      </dgm:t>
    </dgm:pt>
    <dgm:pt modelId="{5E6EEB9A-8302-4BB7-B98C-3E2590EC52F4}" type="sibTrans" cxnId="{0D6A0A9D-2386-4885-9964-43A48C049C35}">
      <dgm:prSet/>
      <dgm:spPr/>
      <dgm:t>
        <a:bodyPr/>
        <a:lstStyle/>
        <a:p>
          <a:endParaRPr lang="en-IN"/>
        </a:p>
      </dgm:t>
    </dgm:pt>
    <dgm:pt modelId="{3FCDD458-5DBE-4D60-98E5-0FCCC7B863D1}">
      <dgm:prSet phldrT="[Text]"/>
      <dgm:spPr/>
      <dgm:t>
        <a:bodyPr/>
        <a:lstStyle/>
        <a:p>
          <a:r>
            <a:rPr lang="en-IN" dirty="0">
              <a:latin typeface="Bookman Old Style" pitchFamily="18" charset="0"/>
              <a:cs typeface="Times New Roman" panose="02020603050405020304" pitchFamily="18" charset="0"/>
            </a:rPr>
            <a:t>On the basis of Value Chain</a:t>
          </a:r>
        </a:p>
      </dgm:t>
    </dgm:pt>
    <dgm:pt modelId="{7D5C4C97-FBC2-44AA-9BB3-BC5DD20818FE}" type="parTrans" cxnId="{8CA2BBCB-DAD5-492F-BF1B-746816B5FA31}">
      <dgm:prSet/>
      <dgm:spPr/>
      <dgm:t>
        <a:bodyPr/>
        <a:lstStyle/>
        <a:p>
          <a:endParaRPr lang="en-IN"/>
        </a:p>
      </dgm:t>
    </dgm:pt>
    <dgm:pt modelId="{112A2AB3-4ED8-4229-ABF6-D920D79CD39C}" type="sibTrans" cxnId="{8CA2BBCB-DAD5-492F-BF1B-746816B5FA31}">
      <dgm:prSet/>
      <dgm:spPr/>
      <dgm:t>
        <a:bodyPr/>
        <a:lstStyle/>
        <a:p>
          <a:endParaRPr lang="en-IN"/>
        </a:p>
      </dgm:t>
    </dgm:pt>
    <dgm:pt modelId="{6CADCADF-B024-4071-A6D8-C6DDC0D2864F}">
      <dgm:prSet phldrT="[Text]"/>
      <dgm:spPr/>
      <dgm:t>
        <a:bodyPr/>
        <a:lstStyle/>
        <a:p>
          <a:r>
            <a:rPr lang="en-IN" dirty="0">
              <a:latin typeface="Bookman Old Style" pitchFamily="18" charset="0"/>
              <a:cs typeface="Times New Roman" panose="02020603050405020304" pitchFamily="18" charset="0"/>
            </a:rPr>
            <a:t>On the basis of Relationship</a:t>
          </a:r>
        </a:p>
      </dgm:t>
    </dgm:pt>
    <dgm:pt modelId="{11EDF4C6-9936-4A1A-B7BC-15486F655B62}" type="parTrans" cxnId="{AFAA8C28-0E64-4C7B-9827-2FF62AE422EA}">
      <dgm:prSet/>
      <dgm:spPr/>
      <dgm:t>
        <a:bodyPr/>
        <a:lstStyle/>
        <a:p>
          <a:endParaRPr lang="en-IN"/>
        </a:p>
      </dgm:t>
    </dgm:pt>
    <dgm:pt modelId="{56493149-0E20-4CA4-94FC-1033404DAF1C}" type="sibTrans" cxnId="{AFAA8C28-0E64-4C7B-9827-2FF62AE422EA}">
      <dgm:prSet/>
      <dgm:spPr/>
      <dgm:t>
        <a:bodyPr/>
        <a:lstStyle/>
        <a:p>
          <a:endParaRPr lang="en-IN"/>
        </a:p>
      </dgm:t>
    </dgm:pt>
    <dgm:pt modelId="{98943112-1455-486F-B9D3-7CAD217091CF}">
      <dgm:prSet phldrT="[Text]"/>
      <dgm:spPr/>
      <dgm:t>
        <a:bodyPr/>
        <a:lstStyle/>
        <a:p>
          <a:r>
            <a:rPr lang="en-IN" dirty="0">
              <a:latin typeface="Bookman Old Style" pitchFamily="18" charset="0"/>
              <a:cs typeface="Times New Roman" panose="02020603050405020304" pitchFamily="18" charset="0"/>
            </a:rPr>
            <a:t>On the basis of Economic Area</a:t>
          </a:r>
        </a:p>
      </dgm:t>
    </dgm:pt>
    <dgm:pt modelId="{0410BAB6-B37A-4BEC-A09E-516DF98E8D7E}" type="parTrans" cxnId="{96C51576-37BF-4ABB-93E9-7049E8988A06}">
      <dgm:prSet/>
      <dgm:spPr/>
      <dgm:t>
        <a:bodyPr/>
        <a:lstStyle/>
        <a:p>
          <a:endParaRPr lang="en-IN"/>
        </a:p>
      </dgm:t>
    </dgm:pt>
    <dgm:pt modelId="{6D5508A8-1D58-48C1-8E5F-566AE6EF81F2}" type="sibTrans" cxnId="{96C51576-37BF-4ABB-93E9-7049E8988A06}">
      <dgm:prSet/>
      <dgm:spPr/>
      <dgm:t>
        <a:bodyPr/>
        <a:lstStyle/>
        <a:p>
          <a:endParaRPr lang="en-IN"/>
        </a:p>
      </dgm:t>
    </dgm:pt>
    <dgm:pt modelId="{43097AE2-6F35-4FC0-9A1B-F00FBDFAFF55}">
      <dgm:prSet custT="1"/>
      <dgm:spPr/>
      <dgm:t>
        <a:bodyPr/>
        <a:lstStyle/>
        <a:p>
          <a:r>
            <a:rPr lang="en-IN" sz="1900" dirty="0">
              <a:latin typeface="Bookman Old Style" pitchFamily="18" charset="0"/>
              <a:cs typeface="Times New Roman" panose="02020603050405020304" pitchFamily="18" charset="0"/>
            </a:rPr>
            <a:t>Horizontal </a:t>
          </a:r>
          <a:endParaRPr lang="en-IN" sz="1900" b="1" dirty="0">
            <a:latin typeface="Bookman Old Style" pitchFamily="18" charset="0"/>
            <a:cs typeface="Times New Roman" panose="02020603050405020304" pitchFamily="18" charset="0"/>
          </a:endParaRPr>
        </a:p>
      </dgm:t>
    </dgm:pt>
    <dgm:pt modelId="{3D4194DC-2C80-4828-B2EC-5342C43BC1C0}" type="parTrans" cxnId="{D84149E7-4DDC-4893-AD9B-46FAEAA7D2B5}">
      <dgm:prSet/>
      <dgm:spPr/>
      <dgm:t>
        <a:bodyPr/>
        <a:lstStyle/>
        <a:p>
          <a:endParaRPr lang="en-IN"/>
        </a:p>
      </dgm:t>
    </dgm:pt>
    <dgm:pt modelId="{697A5ED1-9627-4526-A097-7C7535F06EE0}" type="sibTrans" cxnId="{D84149E7-4DDC-4893-AD9B-46FAEAA7D2B5}">
      <dgm:prSet/>
      <dgm:spPr/>
      <dgm:t>
        <a:bodyPr/>
        <a:lstStyle/>
        <a:p>
          <a:endParaRPr lang="en-IN"/>
        </a:p>
      </dgm:t>
    </dgm:pt>
    <dgm:pt modelId="{E0B952CD-5CA8-4923-AB4F-7471F2001806}">
      <dgm:prSet/>
      <dgm:spPr/>
      <dgm:t>
        <a:bodyPr/>
        <a:lstStyle/>
        <a:p>
          <a:r>
            <a:rPr lang="en-IN" dirty="0">
              <a:latin typeface="Bookman Old Style" pitchFamily="18" charset="0"/>
              <a:cs typeface="Times New Roman" panose="02020603050405020304" pitchFamily="18" charset="0"/>
            </a:rPr>
            <a:t>Vertical</a:t>
          </a:r>
        </a:p>
      </dgm:t>
    </dgm:pt>
    <dgm:pt modelId="{F5214E35-6EAF-4026-A1CC-8C758FB7AD83}" type="parTrans" cxnId="{57CF947B-4B6B-4CB2-9F84-1E6600F3F34C}">
      <dgm:prSet/>
      <dgm:spPr/>
      <dgm:t>
        <a:bodyPr/>
        <a:lstStyle/>
        <a:p>
          <a:endParaRPr lang="en-IN"/>
        </a:p>
      </dgm:t>
    </dgm:pt>
    <dgm:pt modelId="{1A84BA7B-3EAF-43D3-88D9-E6AED853FC7F}" type="sibTrans" cxnId="{57CF947B-4B6B-4CB2-9F84-1E6600F3F34C}">
      <dgm:prSet/>
      <dgm:spPr/>
      <dgm:t>
        <a:bodyPr/>
        <a:lstStyle/>
        <a:p>
          <a:endParaRPr lang="en-IN"/>
        </a:p>
      </dgm:t>
    </dgm:pt>
    <dgm:pt modelId="{25FD669A-DD44-48BC-8196-7C92E32FD993}">
      <dgm:prSet/>
      <dgm:spPr/>
      <dgm:t>
        <a:bodyPr/>
        <a:lstStyle/>
        <a:p>
          <a:r>
            <a:rPr lang="en-IN" dirty="0">
              <a:latin typeface="Bookman Old Style" pitchFamily="18" charset="0"/>
              <a:cs typeface="Times New Roman" panose="02020603050405020304" pitchFamily="18" charset="0"/>
            </a:rPr>
            <a:t>Conglomerate</a:t>
          </a:r>
        </a:p>
      </dgm:t>
    </dgm:pt>
    <dgm:pt modelId="{DF057761-3B7C-4990-B0D3-19E36156C278}" type="parTrans" cxnId="{DAA0FAFC-E607-4C3C-809D-A7CBA4E25047}">
      <dgm:prSet/>
      <dgm:spPr/>
      <dgm:t>
        <a:bodyPr/>
        <a:lstStyle/>
        <a:p>
          <a:endParaRPr lang="en-IN"/>
        </a:p>
      </dgm:t>
    </dgm:pt>
    <dgm:pt modelId="{A1408AA7-3160-4FFD-B221-19A825D59277}" type="sibTrans" cxnId="{DAA0FAFC-E607-4C3C-809D-A7CBA4E25047}">
      <dgm:prSet/>
      <dgm:spPr/>
      <dgm:t>
        <a:bodyPr/>
        <a:lstStyle/>
        <a:p>
          <a:endParaRPr lang="en-IN"/>
        </a:p>
      </dgm:t>
    </dgm:pt>
    <dgm:pt modelId="{71B51B04-B9ED-40F7-861E-6BBB986FAC1D}">
      <dgm:prSet/>
      <dgm:spPr/>
      <dgm:t>
        <a:bodyPr/>
        <a:lstStyle/>
        <a:p>
          <a:r>
            <a:rPr lang="en-IN" dirty="0">
              <a:latin typeface="Bookman Old Style" pitchFamily="18" charset="0"/>
              <a:cs typeface="Times New Roman" panose="02020603050405020304" pitchFamily="18" charset="0"/>
            </a:rPr>
            <a:t>Friendly</a:t>
          </a:r>
        </a:p>
      </dgm:t>
    </dgm:pt>
    <dgm:pt modelId="{37CDA949-6D45-4643-97DD-F4DDC4F0A6B2}" type="parTrans" cxnId="{2DB5BB1D-71E8-4DEE-B09D-82D3BB5D2DCA}">
      <dgm:prSet/>
      <dgm:spPr/>
      <dgm:t>
        <a:bodyPr/>
        <a:lstStyle/>
        <a:p>
          <a:endParaRPr lang="en-IN"/>
        </a:p>
      </dgm:t>
    </dgm:pt>
    <dgm:pt modelId="{89E1F2A5-8141-4976-A641-013E4E467DD7}" type="sibTrans" cxnId="{2DB5BB1D-71E8-4DEE-B09D-82D3BB5D2DCA}">
      <dgm:prSet/>
      <dgm:spPr/>
      <dgm:t>
        <a:bodyPr/>
        <a:lstStyle/>
        <a:p>
          <a:endParaRPr lang="en-IN"/>
        </a:p>
      </dgm:t>
    </dgm:pt>
    <dgm:pt modelId="{B2074FE4-2D4E-418A-940E-7F2ED7B476AF}">
      <dgm:prSet/>
      <dgm:spPr/>
      <dgm:t>
        <a:bodyPr/>
        <a:lstStyle/>
        <a:p>
          <a:r>
            <a:rPr lang="en-IN" dirty="0">
              <a:latin typeface="Bookman Old Style" pitchFamily="18" charset="0"/>
              <a:cs typeface="Times New Roman" panose="02020603050405020304" pitchFamily="18" charset="0"/>
            </a:rPr>
            <a:t>Hostile </a:t>
          </a:r>
          <a:endParaRPr lang="en-IN" b="1" dirty="0">
            <a:latin typeface="Bookman Old Style" pitchFamily="18" charset="0"/>
            <a:cs typeface="Times New Roman" panose="02020603050405020304" pitchFamily="18" charset="0"/>
          </a:endParaRPr>
        </a:p>
      </dgm:t>
    </dgm:pt>
    <dgm:pt modelId="{698D96C0-1A23-4241-B0C2-1423350C11DA}" type="parTrans" cxnId="{A03DAD41-3851-4338-AEE0-50019B231F98}">
      <dgm:prSet/>
      <dgm:spPr/>
      <dgm:t>
        <a:bodyPr/>
        <a:lstStyle/>
        <a:p>
          <a:endParaRPr lang="en-IN"/>
        </a:p>
      </dgm:t>
    </dgm:pt>
    <dgm:pt modelId="{184BDB12-0F7E-4CFF-823E-E8CF7B8FF4DE}" type="sibTrans" cxnId="{A03DAD41-3851-4338-AEE0-50019B231F98}">
      <dgm:prSet/>
      <dgm:spPr/>
      <dgm:t>
        <a:bodyPr/>
        <a:lstStyle/>
        <a:p>
          <a:endParaRPr lang="en-IN"/>
        </a:p>
      </dgm:t>
    </dgm:pt>
    <dgm:pt modelId="{1975D160-AC7A-4344-94A1-BA13A16EF06A}">
      <dgm:prSet/>
      <dgm:spPr/>
      <dgm:t>
        <a:bodyPr/>
        <a:lstStyle/>
        <a:p>
          <a:r>
            <a:rPr lang="en-IN" dirty="0">
              <a:latin typeface="Bookman Old Style" pitchFamily="18" charset="0"/>
              <a:cs typeface="Times New Roman" panose="02020603050405020304" pitchFamily="18" charset="0"/>
            </a:rPr>
            <a:t>Domestic </a:t>
          </a:r>
          <a:endParaRPr lang="en-IN" b="1" dirty="0">
            <a:latin typeface="Bookman Old Style" pitchFamily="18" charset="0"/>
            <a:cs typeface="Times New Roman" panose="02020603050405020304" pitchFamily="18" charset="0"/>
          </a:endParaRPr>
        </a:p>
      </dgm:t>
    </dgm:pt>
    <dgm:pt modelId="{AAC51672-036E-481B-8059-7EED62E935D5}" type="parTrans" cxnId="{61F4E676-A505-4434-9443-DF959E5069ED}">
      <dgm:prSet/>
      <dgm:spPr/>
      <dgm:t>
        <a:bodyPr/>
        <a:lstStyle/>
        <a:p>
          <a:endParaRPr lang="en-IN"/>
        </a:p>
      </dgm:t>
    </dgm:pt>
    <dgm:pt modelId="{B2A6451C-0DE2-4CE5-BF49-6E82E9BEEE75}" type="sibTrans" cxnId="{61F4E676-A505-4434-9443-DF959E5069ED}">
      <dgm:prSet/>
      <dgm:spPr/>
      <dgm:t>
        <a:bodyPr/>
        <a:lstStyle/>
        <a:p>
          <a:endParaRPr lang="en-IN"/>
        </a:p>
      </dgm:t>
    </dgm:pt>
    <dgm:pt modelId="{A78E8345-A862-4196-9992-E18E32BE3641}">
      <dgm:prSet/>
      <dgm:spPr/>
      <dgm:t>
        <a:bodyPr/>
        <a:lstStyle/>
        <a:p>
          <a:r>
            <a:rPr lang="en-IN" dirty="0">
              <a:latin typeface="Bookman Old Style" pitchFamily="18" charset="0"/>
              <a:cs typeface="Times New Roman" panose="02020603050405020304" pitchFamily="18" charset="0"/>
            </a:rPr>
            <a:t>Cross-border</a:t>
          </a:r>
        </a:p>
      </dgm:t>
    </dgm:pt>
    <dgm:pt modelId="{2217F0F6-D7A6-4315-9B34-5328C375C13D}" type="parTrans" cxnId="{9FE259D2-DFA9-4552-94A0-A6C161AEE6B7}">
      <dgm:prSet/>
      <dgm:spPr/>
      <dgm:t>
        <a:bodyPr/>
        <a:lstStyle/>
        <a:p>
          <a:endParaRPr lang="en-IN"/>
        </a:p>
      </dgm:t>
    </dgm:pt>
    <dgm:pt modelId="{CB22BAEF-BB51-45E3-9BF3-676635376AF5}" type="sibTrans" cxnId="{9FE259D2-DFA9-4552-94A0-A6C161AEE6B7}">
      <dgm:prSet/>
      <dgm:spPr/>
      <dgm:t>
        <a:bodyPr/>
        <a:lstStyle/>
        <a:p>
          <a:endParaRPr lang="en-IN"/>
        </a:p>
      </dgm:t>
    </dgm:pt>
    <dgm:pt modelId="{B9C5E26A-BF16-471E-A42A-3A58EE0CB64A}" type="pres">
      <dgm:prSet presAssocID="{A32A3D5E-170D-474A-AAA0-0F9E0F8DFB5C}" presName="hierChild1" presStyleCnt="0">
        <dgm:presLayoutVars>
          <dgm:orgChart val="1"/>
          <dgm:chPref val="1"/>
          <dgm:dir/>
          <dgm:animOne val="branch"/>
          <dgm:animLvl val="lvl"/>
          <dgm:resizeHandles/>
        </dgm:presLayoutVars>
      </dgm:prSet>
      <dgm:spPr/>
      <dgm:t>
        <a:bodyPr/>
        <a:lstStyle/>
        <a:p>
          <a:endParaRPr lang="en-US"/>
        </a:p>
      </dgm:t>
    </dgm:pt>
    <dgm:pt modelId="{42F9AFCC-7405-43F9-AC1A-7226C0376BE1}" type="pres">
      <dgm:prSet presAssocID="{8074A8D5-EF98-4836-BE99-116BABB836A8}" presName="hierRoot1" presStyleCnt="0">
        <dgm:presLayoutVars>
          <dgm:hierBranch val="init"/>
        </dgm:presLayoutVars>
      </dgm:prSet>
      <dgm:spPr/>
    </dgm:pt>
    <dgm:pt modelId="{F62822CB-1BEB-4FB6-B173-F01930BCE74F}" type="pres">
      <dgm:prSet presAssocID="{8074A8D5-EF98-4836-BE99-116BABB836A8}" presName="rootComposite1" presStyleCnt="0"/>
      <dgm:spPr/>
    </dgm:pt>
    <dgm:pt modelId="{B51C4F0E-C8AA-4A42-820F-B78C664C3833}" type="pres">
      <dgm:prSet presAssocID="{8074A8D5-EF98-4836-BE99-116BABB836A8}" presName="rootText1" presStyleLbl="node0" presStyleIdx="0" presStyleCnt="1">
        <dgm:presLayoutVars>
          <dgm:chPref val="3"/>
        </dgm:presLayoutVars>
      </dgm:prSet>
      <dgm:spPr/>
      <dgm:t>
        <a:bodyPr/>
        <a:lstStyle/>
        <a:p>
          <a:endParaRPr lang="en-US"/>
        </a:p>
      </dgm:t>
    </dgm:pt>
    <dgm:pt modelId="{F867A35B-E7FF-48A2-B645-45D5016585B9}" type="pres">
      <dgm:prSet presAssocID="{8074A8D5-EF98-4836-BE99-116BABB836A8}" presName="rootConnector1" presStyleLbl="node1" presStyleIdx="0" presStyleCnt="0"/>
      <dgm:spPr/>
      <dgm:t>
        <a:bodyPr/>
        <a:lstStyle/>
        <a:p>
          <a:endParaRPr lang="en-US"/>
        </a:p>
      </dgm:t>
    </dgm:pt>
    <dgm:pt modelId="{B0AB3877-4CA0-4298-BEC4-F78FD4EC6C71}" type="pres">
      <dgm:prSet presAssocID="{8074A8D5-EF98-4836-BE99-116BABB836A8}" presName="hierChild2" presStyleCnt="0"/>
      <dgm:spPr/>
    </dgm:pt>
    <dgm:pt modelId="{716216FA-66CE-4965-89F3-B7F8FF9D0D5F}" type="pres">
      <dgm:prSet presAssocID="{7D5C4C97-FBC2-44AA-9BB3-BC5DD20818FE}" presName="Name37" presStyleLbl="parChTrans1D2" presStyleIdx="0" presStyleCnt="3"/>
      <dgm:spPr/>
      <dgm:t>
        <a:bodyPr/>
        <a:lstStyle/>
        <a:p>
          <a:endParaRPr lang="en-US"/>
        </a:p>
      </dgm:t>
    </dgm:pt>
    <dgm:pt modelId="{490DCAA6-95C3-4C0B-88F8-F8A6FF8B4A24}" type="pres">
      <dgm:prSet presAssocID="{3FCDD458-5DBE-4D60-98E5-0FCCC7B863D1}" presName="hierRoot2" presStyleCnt="0">
        <dgm:presLayoutVars>
          <dgm:hierBranch val="init"/>
        </dgm:presLayoutVars>
      </dgm:prSet>
      <dgm:spPr/>
    </dgm:pt>
    <dgm:pt modelId="{53FABE5E-023E-4895-8400-42A9BFF47A06}" type="pres">
      <dgm:prSet presAssocID="{3FCDD458-5DBE-4D60-98E5-0FCCC7B863D1}" presName="rootComposite" presStyleCnt="0"/>
      <dgm:spPr/>
    </dgm:pt>
    <dgm:pt modelId="{52E32F90-EDCD-459C-AAED-80E219F40362}" type="pres">
      <dgm:prSet presAssocID="{3FCDD458-5DBE-4D60-98E5-0FCCC7B863D1}" presName="rootText" presStyleLbl="node2" presStyleIdx="0" presStyleCnt="3">
        <dgm:presLayoutVars>
          <dgm:chPref val="3"/>
        </dgm:presLayoutVars>
      </dgm:prSet>
      <dgm:spPr/>
      <dgm:t>
        <a:bodyPr/>
        <a:lstStyle/>
        <a:p>
          <a:endParaRPr lang="en-US"/>
        </a:p>
      </dgm:t>
    </dgm:pt>
    <dgm:pt modelId="{23DF5347-3265-48F0-BEF7-9AF4A21EDAE4}" type="pres">
      <dgm:prSet presAssocID="{3FCDD458-5DBE-4D60-98E5-0FCCC7B863D1}" presName="rootConnector" presStyleLbl="node2" presStyleIdx="0" presStyleCnt="3"/>
      <dgm:spPr/>
      <dgm:t>
        <a:bodyPr/>
        <a:lstStyle/>
        <a:p>
          <a:endParaRPr lang="en-US"/>
        </a:p>
      </dgm:t>
    </dgm:pt>
    <dgm:pt modelId="{389DE6F3-4A61-4401-99D8-614300369206}" type="pres">
      <dgm:prSet presAssocID="{3FCDD458-5DBE-4D60-98E5-0FCCC7B863D1}" presName="hierChild4" presStyleCnt="0"/>
      <dgm:spPr/>
    </dgm:pt>
    <dgm:pt modelId="{85F080A7-BA88-4184-BC0C-9E99538BED7D}" type="pres">
      <dgm:prSet presAssocID="{3D4194DC-2C80-4828-B2EC-5342C43BC1C0}" presName="Name37" presStyleLbl="parChTrans1D3" presStyleIdx="0" presStyleCnt="7"/>
      <dgm:spPr/>
      <dgm:t>
        <a:bodyPr/>
        <a:lstStyle/>
        <a:p>
          <a:endParaRPr lang="en-US"/>
        </a:p>
      </dgm:t>
    </dgm:pt>
    <dgm:pt modelId="{1E831E38-9C38-41CC-A226-119E7D24FAD2}" type="pres">
      <dgm:prSet presAssocID="{43097AE2-6F35-4FC0-9A1B-F00FBDFAFF55}" presName="hierRoot2" presStyleCnt="0">
        <dgm:presLayoutVars>
          <dgm:hierBranch val="init"/>
        </dgm:presLayoutVars>
      </dgm:prSet>
      <dgm:spPr/>
    </dgm:pt>
    <dgm:pt modelId="{7A203765-AA0E-4167-8B9B-798B4983B440}" type="pres">
      <dgm:prSet presAssocID="{43097AE2-6F35-4FC0-9A1B-F00FBDFAFF55}" presName="rootComposite" presStyleCnt="0"/>
      <dgm:spPr/>
    </dgm:pt>
    <dgm:pt modelId="{EADDD4CE-B0C2-4D58-9E88-F97BBF7CED42}" type="pres">
      <dgm:prSet presAssocID="{43097AE2-6F35-4FC0-9A1B-F00FBDFAFF55}" presName="rootText" presStyleLbl="node3" presStyleIdx="0" presStyleCnt="7">
        <dgm:presLayoutVars>
          <dgm:chPref val="3"/>
        </dgm:presLayoutVars>
      </dgm:prSet>
      <dgm:spPr/>
      <dgm:t>
        <a:bodyPr/>
        <a:lstStyle/>
        <a:p>
          <a:endParaRPr lang="en-US"/>
        </a:p>
      </dgm:t>
    </dgm:pt>
    <dgm:pt modelId="{B3A65634-2322-4C2A-80F2-A4D97263A2A9}" type="pres">
      <dgm:prSet presAssocID="{43097AE2-6F35-4FC0-9A1B-F00FBDFAFF55}" presName="rootConnector" presStyleLbl="node3" presStyleIdx="0" presStyleCnt="7"/>
      <dgm:spPr/>
      <dgm:t>
        <a:bodyPr/>
        <a:lstStyle/>
        <a:p>
          <a:endParaRPr lang="en-US"/>
        </a:p>
      </dgm:t>
    </dgm:pt>
    <dgm:pt modelId="{0C4FE9B9-0C6F-4261-83B3-F6600E40C12C}" type="pres">
      <dgm:prSet presAssocID="{43097AE2-6F35-4FC0-9A1B-F00FBDFAFF55}" presName="hierChild4" presStyleCnt="0"/>
      <dgm:spPr/>
    </dgm:pt>
    <dgm:pt modelId="{309556F4-F1E7-4867-AD16-36A740E8FE95}" type="pres">
      <dgm:prSet presAssocID="{43097AE2-6F35-4FC0-9A1B-F00FBDFAFF55}" presName="hierChild5" presStyleCnt="0"/>
      <dgm:spPr/>
    </dgm:pt>
    <dgm:pt modelId="{F5173645-66EB-458C-BA18-3EDB54BFC206}" type="pres">
      <dgm:prSet presAssocID="{F5214E35-6EAF-4026-A1CC-8C758FB7AD83}" presName="Name37" presStyleLbl="parChTrans1D3" presStyleIdx="1" presStyleCnt="7"/>
      <dgm:spPr/>
      <dgm:t>
        <a:bodyPr/>
        <a:lstStyle/>
        <a:p>
          <a:endParaRPr lang="en-US"/>
        </a:p>
      </dgm:t>
    </dgm:pt>
    <dgm:pt modelId="{A95C9ACB-DC53-4476-832B-47FD977A6902}" type="pres">
      <dgm:prSet presAssocID="{E0B952CD-5CA8-4923-AB4F-7471F2001806}" presName="hierRoot2" presStyleCnt="0">
        <dgm:presLayoutVars>
          <dgm:hierBranch val="init"/>
        </dgm:presLayoutVars>
      </dgm:prSet>
      <dgm:spPr/>
    </dgm:pt>
    <dgm:pt modelId="{41A7D35B-9220-4B8B-842B-F1B0B5B29A61}" type="pres">
      <dgm:prSet presAssocID="{E0B952CD-5CA8-4923-AB4F-7471F2001806}" presName="rootComposite" presStyleCnt="0"/>
      <dgm:spPr/>
    </dgm:pt>
    <dgm:pt modelId="{E37C8601-2E55-46FB-8A95-96514E68C982}" type="pres">
      <dgm:prSet presAssocID="{E0B952CD-5CA8-4923-AB4F-7471F2001806}" presName="rootText" presStyleLbl="node3" presStyleIdx="1" presStyleCnt="7">
        <dgm:presLayoutVars>
          <dgm:chPref val="3"/>
        </dgm:presLayoutVars>
      </dgm:prSet>
      <dgm:spPr/>
      <dgm:t>
        <a:bodyPr/>
        <a:lstStyle/>
        <a:p>
          <a:endParaRPr lang="en-US"/>
        </a:p>
      </dgm:t>
    </dgm:pt>
    <dgm:pt modelId="{DFEB1AE1-2E02-4225-8F37-25D3C8DC80A2}" type="pres">
      <dgm:prSet presAssocID="{E0B952CD-5CA8-4923-AB4F-7471F2001806}" presName="rootConnector" presStyleLbl="node3" presStyleIdx="1" presStyleCnt="7"/>
      <dgm:spPr/>
      <dgm:t>
        <a:bodyPr/>
        <a:lstStyle/>
        <a:p>
          <a:endParaRPr lang="en-US"/>
        </a:p>
      </dgm:t>
    </dgm:pt>
    <dgm:pt modelId="{388F52D7-2AEE-4551-87C3-368038575057}" type="pres">
      <dgm:prSet presAssocID="{E0B952CD-5CA8-4923-AB4F-7471F2001806}" presName="hierChild4" presStyleCnt="0"/>
      <dgm:spPr/>
    </dgm:pt>
    <dgm:pt modelId="{1E68F149-228C-4C77-9372-893F1EA7A942}" type="pres">
      <dgm:prSet presAssocID="{E0B952CD-5CA8-4923-AB4F-7471F2001806}" presName="hierChild5" presStyleCnt="0"/>
      <dgm:spPr/>
    </dgm:pt>
    <dgm:pt modelId="{365E5AD5-1ECB-4BB1-867B-173FAF0CD21F}" type="pres">
      <dgm:prSet presAssocID="{DF057761-3B7C-4990-B0D3-19E36156C278}" presName="Name37" presStyleLbl="parChTrans1D3" presStyleIdx="2" presStyleCnt="7"/>
      <dgm:spPr/>
      <dgm:t>
        <a:bodyPr/>
        <a:lstStyle/>
        <a:p>
          <a:endParaRPr lang="en-US"/>
        </a:p>
      </dgm:t>
    </dgm:pt>
    <dgm:pt modelId="{A09EFA11-16D8-44AF-B0A9-94E805DFAD59}" type="pres">
      <dgm:prSet presAssocID="{25FD669A-DD44-48BC-8196-7C92E32FD993}" presName="hierRoot2" presStyleCnt="0">
        <dgm:presLayoutVars>
          <dgm:hierBranch val="init"/>
        </dgm:presLayoutVars>
      </dgm:prSet>
      <dgm:spPr/>
    </dgm:pt>
    <dgm:pt modelId="{0AED3400-7718-4C3A-88E6-B2C6333210C7}" type="pres">
      <dgm:prSet presAssocID="{25FD669A-DD44-48BC-8196-7C92E32FD993}" presName="rootComposite" presStyleCnt="0"/>
      <dgm:spPr/>
    </dgm:pt>
    <dgm:pt modelId="{22865F8B-1AA9-4BB2-B520-66BE14B35FA7}" type="pres">
      <dgm:prSet presAssocID="{25FD669A-DD44-48BC-8196-7C92E32FD993}" presName="rootText" presStyleLbl="node3" presStyleIdx="2" presStyleCnt="7">
        <dgm:presLayoutVars>
          <dgm:chPref val="3"/>
        </dgm:presLayoutVars>
      </dgm:prSet>
      <dgm:spPr/>
      <dgm:t>
        <a:bodyPr/>
        <a:lstStyle/>
        <a:p>
          <a:endParaRPr lang="en-US"/>
        </a:p>
      </dgm:t>
    </dgm:pt>
    <dgm:pt modelId="{9044F7AC-8DE6-4DB6-9601-CDD2877A58FC}" type="pres">
      <dgm:prSet presAssocID="{25FD669A-DD44-48BC-8196-7C92E32FD993}" presName="rootConnector" presStyleLbl="node3" presStyleIdx="2" presStyleCnt="7"/>
      <dgm:spPr/>
      <dgm:t>
        <a:bodyPr/>
        <a:lstStyle/>
        <a:p>
          <a:endParaRPr lang="en-US"/>
        </a:p>
      </dgm:t>
    </dgm:pt>
    <dgm:pt modelId="{202CFA4E-35BE-403A-8E00-AC852EC5CED1}" type="pres">
      <dgm:prSet presAssocID="{25FD669A-DD44-48BC-8196-7C92E32FD993}" presName="hierChild4" presStyleCnt="0"/>
      <dgm:spPr/>
    </dgm:pt>
    <dgm:pt modelId="{88A5D996-774A-498E-9608-A7C6EE9C20D0}" type="pres">
      <dgm:prSet presAssocID="{25FD669A-DD44-48BC-8196-7C92E32FD993}" presName="hierChild5" presStyleCnt="0"/>
      <dgm:spPr/>
    </dgm:pt>
    <dgm:pt modelId="{92F04685-358C-49F0-9D46-521E16706C46}" type="pres">
      <dgm:prSet presAssocID="{3FCDD458-5DBE-4D60-98E5-0FCCC7B863D1}" presName="hierChild5" presStyleCnt="0"/>
      <dgm:spPr/>
    </dgm:pt>
    <dgm:pt modelId="{A2ED0B2E-26EB-4EB0-AB32-60EF55E58702}" type="pres">
      <dgm:prSet presAssocID="{11EDF4C6-9936-4A1A-B7BC-15486F655B62}" presName="Name37" presStyleLbl="parChTrans1D2" presStyleIdx="1" presStyleCnt="3"/>
      <dgm:spPr/>
      <dgm:t>
        <a:bodyPr/>
        <a:lstStyle/>
        <a:p>
          <a:endParaRPr lang="en-US"/>
        </a:p>
      </dgm:t>
    </dgm:pt>
    <dgm:pt modelId="{0339EB07-BA3F-4EAF-83F9-B964371B116C}" type="pres">
      <dgm:prSet presAssocID="{6CADCADF-B024-4071-A6D8-C6DDC0D2864F}" presName="hierRoot2" presStyleCnt="0">
        <dgm:presLayoutVars>
          <dgm:hierBranch val="init"/>
        </dgm:presLayoutVars>
      </dgm:prSet>
      <dgm:spPr/>
    </dgm:pt>
    <dgm:pt modelId="{E1D799AF-9721-4956-B7A1-2C8A6DCD796B}" type="pres">
      <dgm:prSet presAssocID="{6CADCADF-B024-4071-A6D8-C6DDC0D2864F}" presName="rootComposite" presStyleCnt="0"/>
      <dgm:spPr/>
    </dgm:pt>
    <dgm:pt modelId="{526F1AD8-A1FD-4EA0-B720-5660462B3FEA}" type="pres">
      <dgm:prSet presAssocID="{6CADCADF-B024-4071-A6D8-C6DDC0D2864F}" presName="rootText" presStyleLbl="node2" presStyleIdx="1" presStyleCnt="3">
        <dgm:presLayoutVars>
          <dgm:chPref val="3"/>
        </dgm:presLayoutVars>
      </dgm:prSet>
      <dgm:spPr/>
      <dgm:t>
        <a:bodyPr/>
        <a:lstStyle/>
        <a:p>
          <a:endParaRPr lang="en-US"/>
        </a:p>
      </dgm:t>
    </dgm:pt>
    <dgm:pt modelId="{B5F98D49-9E98-42C5-AABC-12836D651258}" type="pres">
      <dgm:prSet presAssocID="{6CADCADF-B024-4071-A6D8-C6DDC0D2864F}" presName="rootConnector" presStyleLbl="node2" presStyleIdx="1" presStyleCnt="3"/>
      <dgm:spPr/>
      <dgm:t>
        <a:bodyPr/>
        <a:lstStyle/>
        <a:p>
          <a:endParaRPr lang="en-US"/>
        </a:p>
      </dgm:t>
    </dgm:pt>
    <dgm:pt modelId="{53CE8BC3-9E47-4817-8420-59BF8DF5093C}" type="pres">
      <dgm:prSet presAssocID="{6CADCADF-B024-4071-A6D8-C6DDC0D2864F}" presName="hierChild4" presStyleCnt="0"/>
      <dgm:spPr/>
    </dgm:pt>
    <dgm:pt modelId="{234D4367-F26E-4804-8D1D-4FCAC13E7E58}" type="pres">
      <dgm:prSet presAssocID="{37CDA949-6D45-4643-97DD-F4DDC4F0A6B2}" presName="Name37" presStyleLbl="parChTrans1D3" presStyleIdx="3" presStyleCnt="7"/>
      <dgm:spPr/>
      <dgm:t>
        <a:bodyPr/>
        <a:lstStyle/>
        <a:p>
          <a:endParaRPr lang="en-US"/>
        </a:p>
      </dgm:t>
    </dgm:pt>
    <dgm:pt modelId="{9127F944-08BA-411C-8F96-D999DBDFB592}" type="pres">
      <dgm:prSet presAssocID="{71B51B04-B9ED-40F7-861E-6BBB986FAC1D}" presName="hierRoot2" presStyleCnt="0">
        <dgm:presLayoutVars>
          <dgm:hierBranch val="init"/>
        </dgm:presLayoutVars>
      </dgm:prSet>
      <dgm:spPr/>
    </dgm:pt>
    <dgm:pt modelId="{F8654081-44BA-450A-AC56-5469EC234010}" type="pres">
      <dgm:prSet presAssocID="{71B51B04-B9ED-40F7-861E-6BBB986FAC1D}" presName="rootComposite" presStyleCnt="0"/>
      <dgm:spPr/>
    </dgm:pt>
    <dgm:pt modelId="{DE3871B3-0F86-4106-955B-580010E0C84C}" type="pres">
      <dgm:prSet presAssocID="{71B51B04-B9ED-40F7-861E-6BBB986FAC1D}" presName="rootText" presStyleLbl="node3" presStyleIdx="3" presStyleCnt="7">
        <dgm:presLayoutVars>
          <dgm:chPref val="3"/>
        </dgm:presLayoutVars>
      </dgm:prSet>
      <dgm:spPr/>
      <dgm:t>
        <a:bodyPr/>
        <a:lstStyle/>
        <a:p>
          <a:endParaRPr lang="en-US"/>
        </a:p>
      </dgm:t>
    </dgm:pt>
    <dgm:pt modelId="{E413C7F5-705F-4002-93B4-0A1F74A04D24}" type="pres">
      <dgm:prSet presAssocID="{71B51B04-B9ED-40F7-861E-6BBB986FAC1D}" presName="rootConnector" presStyleLbl="node3" presStyleIdx="3" presStyleCnt="7"/>
      <dgm:spPr/>
      <dgm:t>
        <a:bodyPr/>
        <a:lstStyle/>
        <a:p>
          <a:endParaRPr lang="en-US"/>
        </a:p>
      </dgm:t>
    </dgm:pt>
    <dgm:pt modelId="{CB201388-D2B0-4EC2-903A-2F9510CA7790}" type="pres">
      <dgm:prSet presAssocID="{71B51B04-B9ED-40F7-861E-6BBB986FAC1D}" presName="hierChild4" presStyleCnt="0"/>
      <dgm:spPr/>
    </dgm:pt>
    <dgm:pt modelId="{FCD0475B-69CD-406C-8BBC-863625CE0CDF}" type="pres">
      <dgm:prSet presAssocID="{71B51B04-B9ED-40F7-861E-6BBB986FAC1D}" presName="hierChild5" presStyleCnt="0"/>
      <dgm:spPr/>
    </dgm:pt>
    <dgm:pt modelId="{08FAAB07-1FF6-4C59-BCA4-78E71FB0384F}" type="pres">
      <dgm:prSet presAssocID="{698D96C0-1A23-4241-B0C2-1423350C11DA}" presName="Name37" presStyleLbl="parChTrans1D3" presStyleIdx="4" presStyleCnt="7"/>
      <dgm:spPr/>
      <dgm:t>
        <a:bodyPr/>
        <a:lstStyle/>
        <a:p>
          <a:endParaRPr lang="en-US"/>
        </a:p>
      </dgm:t>
    </dgm:pt>
    <dgm:pt modelId="{BFF0D3BB-9038-4412-BBC3-2006E83CEC7E}" type="pres">
      <dgm:prSet presAssocID="{B2074FE4-2D4E-418A-940E-7F2ED7B476AF}" presName="hierRoot2" presStyleCnt="0">
        <dgm:presLayoutVars>
          <dgm:hierBranch val="init"/>
        </dgm:presLayoutVars>
      </dgm:prSet>
      <dgm:spPr/>
    </dgm:pt>
    <dgm:pt modelId="{41E06B72-F249-4375-9FAD-1C5CE25E42B5}" type="pres">
      <dgm:prSet presAssocID="{B2074FE4-2D4E-418A-940E-7F2ED7B476AF}" presName="rootComposite" presStyleCnt="0"/>
      <dgm:spPr/>
    </dgm:pt>
    <dgm:pt modelId="{21093D4C-38C6-4FAB-8768-26C8FE22EE93}" type="pres">
      <dgm:prSet presAssocID="{B2074FE4-2D4E-418A-940E-7F2ED7B476AF}" presName="rootText" presStyleLbl="node3" presStyleIdx="4" presStyleCnt="7">
        <dgm:presLayoutVars>
          <dgm:chPref val="3"/>
        </dgm:presLayoutVars>
      </dgm:prSet>
      <dgm:spPr/>
      <dgm:t>
        <a:bodyPr/>
        <a:lstStyle/>
        <a:p>
          <a:endParaRPr lang="en-US"/>
        </a:p>
      </dgm:t>
    </dgm:pt>
    <dgm:pt modelId="{5EC3694C-F0A3-47CE-B7A3-4A2317D2EA29}" type="pres">
      <dgm:prSet presAssocID="{B2074FE4-2D4E-418A-940E-7F2ED7B476AF}" presName="rootConnector" presStyleLbl="node3" presStyleIdx="4" presStyleCnt="7"/>
      <dgm:spPr/>
      <dgm:t>
        <a:bodyPr/>
        <a:lstStyle/>
        <a:p>
          <a:endParaRPr lang="en-US"/>
        </a:p>
      </dgm:t>
    </dgm:pt>
    <dgm:pt modelId="{FC359B53-6B42-4FAC-A6D0-00B37F0D216A}" type="pres">
      <dgm:prSet presAssocID="{B2074FE4-2D4E-418A-940E-7F2ED7B476AF}" presName="hierChild4" presStyleCnt="0"/>
      <dgm:spPr/>
    </dgm:pt>
    <dgm:pt modelId="{C2BFCA7F-4800-47D3-8BE0-97DAFB2F70F2}" type="pres">
      <dgm:prSet presAssocID="{B2074FE4-2D4E-418A-940E-7F2ED7B476AF}" presName="hierChild5" presStyleCnt="0"/>
      <dgm:spPr/>
    </dgm:pt>
    <dgm:pt modelId="{18D91C14-6A99-4035-802B-4F203636099A}" type="pres">
      <dgm:prSet presAssocID="{6CADCADF-B024-4071-A6D8-C6DDC0D2864F}" presName="hierChild5" presStyleCnt="0"/>
      <dgm:spPr/>
    </dgm:pt>
    <dgm:pt modelId="{67761CD4-48CF-479D-889D-E1300B55988C}" type="pres">
      <dgm:prSet presAssocID="{0410BAB6-B37A-4BEC-A09E-516DF98E8D7E}" presName="Name37" presStyleLbl="parChTrans1D2" presStyleIdx="2" presStyleCnt="3"/>
      <dgm:spPr/>
      <dgm:t>
        <a:bodyPr/>
        <a:lstStyle/>
        <a:p>
          <a:endParaRPr lang="en-US"/>
        </a:p>
      </dgm:t>
    </dgm:pt>
    <dgm:pt modelId="{AC81E357-B87C-4246-AA1D-EF24C6542D49}" type="pres">
      <dgm:prSet presAssocID="{98943112-1455-486F-B9D3-7CAD217091CF}" presName="hierRoot2" presStyleCnt="0">
        <dgm:presLayoutVars>
          <dgm:hierBranch val="init"/>
        </dgm:presLayoutVars>
      </dgm:prSet>
      <dgm:spPr/>
    </dgm:pt>
    <dgm:pt modelId="{B29F650C-BCE3-49CB-9A36-AD6C9B3645D5}" type="pres">
      <dgm:prSet presAssocID="{98943112-1455-486F-B9D3-7CAD217091CF}" presName="rootComposite" presStyleCnt="0"/>
      <dgm:spPr/>
    </dgm:pt>
    <dgm:pt modelId="{235A23BA-A4A5-4CC9-B142-A0401948800E}" type="pres">
      <dgm:prSet presAssocID="{98943112-1455-486F-B9D3-7CAD217091CF}" presName="rootText" presStyleLbl="node2" presStyleIdx="2" presStyleCnt="3">
        <dgm:presLayoutVars>
          <dgm:chPref val="3"/>
        </dgm:presLayoutVars>
      </dgm:prSet>
      <dgm:spPr/>
      <dgm:t>
        <a:bodyPr/>
        <a:lstStyle/>
        <a:p>
          <a:endParaRPr lang="en-US"/>
        </a:p>
      </dgm:t>
    </dgm:pt>
    <dgm:pt modelId="{E9EE5895-780B-40DA-A5EB-AFFDB0214BBA}" type="pres">
      <dgm:prSet presAssocID="{98943112-1455-486F-B9D3-7CAD217091CF}" presName="rootConnector" presStyleLbl="node2" presStyleIdx="2" presStyleCnt="3"/>
      <dgm:spPr/>
      <dgm:t>
        <a:bodyPr/>
        <a:lstStyle/>
        <a:p>
          <a:endParaRPr lang="en-US"/>
        </a:p>
      </dgm:t>
    </dgm:pt>
    <dgm:pt modelId="{6B0476B2-0A94-441F-8B4A-9CE6F10EFCFC}" type="pres">
      <dgm:prSet presAssocID="{98943112-1455-486F-B9D3-7CAD217091CF}" presName="hierChild4" presStyleCnt="0"/>
      <dgm:spPr/>
    </dgm:pt>
    <dgm:pt modelId="{88E687FE-77C7-438D-B9FC-19A58B3497E5}" type="pres">
      <dgm:prSet presAssocID="{AAC51672-036E-481B-8059-7EED62E935D5}" presName="Name37" presStyleLbl="parChTrans1D3" presStyleIdx="5" presStyleCnt="7"/>
      <dgm:spPr/>
      <dgm:t>
        <a:bodyPr/>
        <a:lstStyle/>
        <a:p>
          <a:endParaRPr lang="en-US"/>
        </a:p>
      </dgm:t>
    </dgm:pt>
    <dgm:pt modelId="{F8E116CD-94DE-4DC6-B4F9-8391AB373222}" type="pres">
      <dgm:prSet presAssocID="{1975D160-AC7A-4344-94A1-BA13A16EF06A}" presName="hierRoot2" presStyleCnt="0">
        <dgm:presLayoutVars>
          <dgm:hierBranch val="init"/>
        </dgm:presLayoutVars>
      </dgm:prSet>
      <dgm:spPr/>
    </dgm:pt>
    <dgm:pt modelId="{54DB2AF8-8C22-4D56-818D-966253E5BE92}" type="pres">
      <dgm:prSet presAssocID="{1975D160-AC7A-4344-94A1-BA13A16EF06A}" presName="rootComposite" presStyleCnt="0"/>
      <dgm:spPr/>
    </dgm:pt>
    <dgm:pt modelId="{F943B8AC-28A7-477E-9699-F690B8326950}" type="pres">
      <dgm:prSet presAssocID="{1975D160-AC7A-4344-94A1-BA13A16EF06A}" presName="rootText" presStyleLbl="node3" presStyleIdx="5" presStyleCnt="7">
        <dgm:presLayoutVars>
          <dgm:chPref val="3"/>
        </dgm:presLayoutVars>
      </dgm:prSet>
      <dgm:spPr/>
      <dgm:t>
        <a:bodyPr/>
        <a:lstStyle/>
        <a:p>
          <a:endParaRPr lang="en-US"/>
        </a:p>
      </dgm:t>
    </dgm:pt>
    <dgm:pt modelId="{20E90B59-6398-4322-8FE8-B0D62161542A}" type="pres">
      <dgm:prSet presAssocID="{1975D160-AC7A-4344-94A1-BA13A16EF06A}" presName="rootConnector" presStyleLbl="node3" presStyleIdx="5" presStyleCnt="7"/>
      <dgm:spPr/>
      <dgm:t>
        <a:bodyPr/>
        <a:lstStyle/>
        <a:p>
          <a:endParaRPr lang="en-US"/>
        </a:p>
      </dgm:t>
    </dgm:pt>
    <dgm:pt modelId="{DD5724D4-DF13-459F-8D74-4BB261EDC54E}" type="pres">
      <dgm:prSet presAssocID="{1975D160-AC7A-4344-94A1-BA13A16EF06A}" presName="hierChild4" presStyleCnt="0"/>
      <dgm:spPr/>
    </dgm:pt>
    <dgm:pt modelId="{576A9803-1BFC-4EFD-8F46-7C1BCD4340F4}" type="pres">
      <dgm:prSet presAssocID="{1975D160-AC7A-4344-94A1-BA13A16EF06A}" presName="hierChild5" presStyleCnt="0"/>
      <dgm:spPr/>
    </dgm:pt>
    <dgm:pt modelId="{308753EF-7B9D-43F3-9DB4-9D71565F25C0}" type="pres">
      <dgm:prSet presAssocID="{2217F0F6-D7A6-4315-9B34-5328C375C13D}" presName="Name37" presStyleLbl="parChTrans1D3" presStyleIdx="6" presStyleCnt="7"/>
      <dgm:spPr/>
      <dgm:t>
        <a:bodyPr/>
        <a:lstStyle/>
        <a:p>
          <a:endParaRPr lang="en-US"/>
        </a:p>
      </dgm:t>
    </dgm:pt>
    <dgm:pt modelId="{D1458A42-7A96-4CEC-9561-5C2817D276D6}" type="pres">
      <dgm:prSet presAssocID="{A78E8345-A862-4196-9992-E18E32BE3641}" presName="hierRoot2" presStyleCnt="0">
        <dgm:presLayoutVars>
          <dgm:hierBranch val="init"/>
        </dgm:presLayoutVars>
      </dgm:prSet>
      <dgm:spPr/>
    </dgm:pt>
    <dgm:pt modelId="{9AABDDB5-67A3-499A-BA04-676F920670AA}" type="pres">
      <dgm:prSet presAssocID="{A78E8345-A862-4196-9992-E18E32BE3641}" presName="rootComposite" presStyleCnt="0"/>
      <dgm:spPr/>
    </dgm:pt>
    <dgm:pt modelId="{E0AC9978-6E8F-4AA2-BFDC-44404BAE5F09}" type="pres">
      <dgm:prSet presAssocID="{A78E8345-A862-4196-9992-E18E32BE3641}" presName="rootText" presStyleLbl="node3" presStyleIdx="6" presStyleCnt="7">
        <dgm:presLayoutVars>
          <dgm:chPref val="3"/>
        </dgm:presLayoutVars>
      </dgm:prSet>
      <dgm:spPr/>
      <dgm:t>
        <a:bodyPr/>
        <a:lstStyle/>
        <a:p>
          <a:endParaRPr lang="en-US"/>
        </a:p>
      </dgm:t>
    </dgm:pt>
    <dgm:pt modelId="{49C2ADAA-7354-4DDE-A42F-9D572C571364}" type="pres">
      <dgm:prSet presAssocID="{A78E8345-A862-4196-9992-E18E32BE3641}" presName="rootConnector" presStyleLbl="node3" presStyleIdx="6" presStyleCnt="7"/>
      <dgm:spPr/>
      <dgm:t>
        <a:bodyPr/>
        <a:lstStyle/>
        <a:p>
          <a:endParaRPr lang="en-US"/>
        </a:p>
      </dgm:t>
    </dgm:pt>
    <dgm:pt modelId="{6BAD0CD1-47B5-41A3-9B4A-F62C3C570C59}" type="pres">
      <dgm:prSet presAssocID="{A78E8345-A862-4196-9992-E18E32BE3641}" presName="hierChild4" presStyleCnt="0"/>
      <dgm:spPr/>
    </dgm:pt>
    <dgm:pt modelId="{1E4C1A25-653C-498E-99C6-94239F3427E7}" type="pres">
      <dgm:prSet presAssocID="{A78E8345-A862-4196-9992-E18E32BE3641}" presName="hierChild5" presStyleCnt="0"/>
      <dgm:spPr/>
    </dgm:pt>
    <dgm:pt modelId="{F1EB67AD-BEE6-451A-AA9A-D55E7B10D5C5}" type="pres">
      <dgm:prSet presAssocID="{98943112-1455-486F-B9D3-7CAD217091CF}" presName="hierChild5" presStyleCnt="0"/>
      <dgm:spPr/>
    </dgm:pt>
    <dgm:pt modelId="{5D009543-614D-4A0F-A01A-4267EB4E611E}" type="pres">
      <dgm:prSet presAssocID="{8074A8D5-EF98-4836-BE99-116BABB836A8}" presName="hierChild3" presStyleCnt="0"/>
      <dgm:spPr/>
    </dgm:pt>
  </dgm:ptLst>
  <dgm:cxnLst>
    <dgm:cxn modelId="{FF482296-7BC6-49C4-A2EF-250FDA0C5554}" type="presOf" srcId="{8074A8D5-EF98-4836-BE99-116BABB836A8}" destId="{B51C4F0E-C8AA-4A42-820F-B78C664C3833}" srcOrd="0" destOrd="0" presId="urn:microsoft.com/office/officeart/2005/8/layout/orgChart1"/>
    <dgm:cxn modelId="{015DEE87-D504-4E31-AC59-599E96CAF49E}" type="presOf" srcId="{2217F0F6-D7A6-4315-9B34-5328C375C13D}" destId="{308753EF-7B9D-43F3-9DB4-9D71565F25C0}" srcOrd="0" destOrd="0" presId="urn:microsoft.com/office/officeart/2005/8/layout/orgChart1"/>
    <dgm:cxn modelId="{8CA2BBCB-DAD5-492F-BF1B-746816B5FA31}" srcId="{8074A8D5-EF98-4836-BE99-116BABB836A8}" destId="{3FCDD458-5DBE-4D60-98E5-0FCCC7B863D1}" srcOrd="0" destOrd="0" parTransId="{7D5C4C97-FBC2-44AA-9BB3-BC5DD20818FE}" sibTransId="{112A2AB3-4ED8-4229-ABF6-D920D79CD39C}"/>
    <dgm:cxn modelId="{64B92EB1-AE9E-4BCA-814F-CF8F20ED92E3}" type="presOf" srcId="{E0B952CD-5CA8-4923-AB4F-7471F2001806}" destId="{DFEB1AE1-2E02-4225-8F37-25D3C8DC80A2}" srcOrd="1" destOrd="0" presId="urn:microsoft.com/office/officeart/2005/8/layout/orgChart1"/>
    <dgm:cxn modelId="{6A1253FE-881F-4B3E-A66B-255CB3F26AB2}" type="presOf" srcId="{A78E8345-A862-4196-9992-E18E32BE3641}" destId="{49C2ADAA-7354-4DDE-A42F-9D572C571364}" srcOrd="1" destOrd="0" presId="urn:microsoft.com/office/officeart/2005/8/layout/orgChart1"/>
    <dgm:cxn modelId="{E310A818-045C-4384-8171-1EE53AB66B72}" type="presOf" srcId="{E0B952CD-5CA8-4923-AB4F-7471F2001806}" destId="{E37C8601-2E55-46FB-8A95-96514E68C982}" srcOrd="0" destOrd="0" presId="urn:microsoft.com/office/officeart/2005/8/layout/orgChart1"/>
    <dgm:cxn modelId="{50ED04A9-AF15-497F-9895-35A39A606941}" type="presOf" srcId="{3FCDD458-5DBE-4D60-98E5-0FCCC7B863D1}" destId="{52E32F90-EDCD-459C-AAED-80E219F40362}" srcOrd="0" destOrd="0" presId="urn:microsoft.com/office/officeart/2005/8/layout/orgChart1"/>
    <dgm:cxn modelId="{A72DFB3B-F202-44F7-A5B5-A1EAEA8666C3}" type="presOf" srcId="{25FD669A-DD44-48BC-8196-7C92E32FD993}" destId="{22865F8B-1AA9-4BB2-B520-66BE14B35FA7}" srcOrd="0" destOrd="0" presId="urn:microsoft.com/office/officeart/2005/8/layout/orgChart1"/>
    <dgm:cxn modelId="{316193BD-7CAA-44FD-835C-F5723D9AB3C0}" type="presOf" srcId="{43097AE2-6F35-4FC0-9A1B-F00FBDFAFF55}" destId="{B3A65634-2322-4C2A-80F2-A4D97263A2A9}" srcOrd="1" destOrd="0" presId="urn:microsoft.com/office/officeart/2005/8/layout/orgChart1"/>
    <dgm:cxn modelId="{949304AF-3458-4042-81B9-5B7C704DB631}" type="presOf" srcId="{F5214E35-6EAF-4026-A1CC-8C758FB7AD83}" destId="{F5173645-66EB-458C-BA18-3EDB54BFC206}" srcOrd="0" destOrd="0" presId="urn:microsoft.com/office/officeart/2005/8/layout/orgChart1"/>
    <dgm:cxn modelId="{6DF651FB-5508-49BB-A003-2BDF59752870}" type="presOf" srcId="{1975D160-AC7A-4344-94A1-BA13A16EF06A}" destId="{F943B8AC-28A7-477E-9699-F690B8326950}" srcOrd="0" destOrd="0" presId="urn:microsoft.com/office/officeart/2005/8/layout/orgChart1"/>
    <dgm:cxn modelId="{252B7494-2341-4CC7-8428-86FA3131450A}" type="presOf" srcId="{98943112-1455-486F-B9D3-7CAD217091CF}" destId="{235A23BA-A4A5-4CC9-B142-A0401948800E}" srcOrd="0" destOrd="0" presId="urn:microsoft.com/office/officeart/2005/8/layout/orgChart1"/>
    <dgm:cxn modelId="{A4FE0115-E250-4C73-9135-B3956CF373F0}" type="presOf" srcId="{6CADCADF-B024-4071-A6D8-C6DDC0D2864F}" destId="{B5F98D49-9E98-42C5-AABC-12836D651258}" srcOrd="1" destOrd="0" presId="urn:microsoft.com/office/officeart/2005/8/layout/orgChart1"/>
    <dgm:cxn modelId="{96C51576-37BF-4ABB-93E9-7049E8988A06}" srcId="{8074A8D5-EF98-4836-BE99-116BABB836A8}" destId="{98943112-1455-486F-B9D3-7CAD217091CF}" srcOrd="2" destOrd="0" parTransId="{0410BAB6-B37A-4BEC-A09E-516DF98E8D7E}" sibTransId="{6D5508A8-1D58-48C1-8E5F-566AE6EF81F2}"/>
    <dgm:cxn modelId="{5925114B-FFA5-4E67-93C1-EA1AF2916183}" type="presOf" srcId="{DF057761-3B7C-4990-B0D3-19E36156C278}" destId="{365E5AD5-1ECB-4BB1-867B-173FAF0CD21F}" srcOrd="0" destOrd="0" presId="urn:microsoft.com/office/officeart/2005/8/layout/orgChart1"/>
    <dgm:cxn modelId="{20029DC9-94AA-4EC9-AFE3-1300B01F6BE2}" type="presOf" srcId="{698D96C0-1A23-4241-B0C2-1423350C11DA}" destId="{08FAAB07-1FF6-4C59-BCA4-78E71FB0384F}" srcOrd="0" destOrd="0" presId="urn:microsoft.com/office/officeart/2005/8/layout/orgChart1"/>
    <dgm:cxn modelId="{DAA0FAFC-E607-4C3C-809D-A7CBA4E25047}" srcId="{3FCDD458-5DBE-4D60-98E5-0FCCC7B863D1}" destId="{25FD669A-DD44-48BC-8196-7C92E32FD993}" srcOrd="2" destOrd="0" parTransId="{DF057761-3B7C-4990-B0D3-19E36156C278}" sibTransId="{A1408AA7-3160-4FFD-B221-19A825D59277}"/>
    <dgm:cxn modelId="{A03DAD41-3851-4338-AEE0-50019B231F98}" srcId="{6CADCADF-B024-4071-A6D8-C6DDC0D2864F}" destId="{B2074FE4-2D4E-418A-940E-7F2ED7B476AF}" srcOrd="1" destOrd="0" parTransId="{698D96C0-1A23-4241-B0C2-1423350C11DA}" sibTransId="{184BDB12-0F7E-4CFF-823E-E8CF7B8FF4DE}"/>
    <dgm:cxn modelId="{93744DFB-2CEA-44D7-BCA7-01691BB8814F}" type="presOf" srcId="{25FD669A-DD44-48BC-8196-7C92E32FD993}" destId="{9044F7AC-8DE6-4DB6-9601-CDD2877A58FC}" srcOrd="1" destOrd="0" presId="urn:microsoft.com/office/officeart/2005/8/layout/orgChart1"/>
    <dgm:cxn modelId="{61F4E676-A505-4434-9443-DF959E5069ED}" srcId="{98943112-1455-486F-B9D3-7CAD217091CF}" destId="{1975D160-AC7A-4344-94A1-BA13A16EF06A}" srcOrd="0" destOrd="0" parTransId="{AAC51672-036E-481B-8059-7EED62E935D5}" sibTransId="{B2A6451C-0DE2-4CE5-BF49-6E82E9BEEE75}"/>
    <dgm:cxn modelId="{4748B60A-E74E-4AAC-80E3-67FFB0B6D773}" type="presOf" srcId="{6CADCADF-B024-4071-A6D8-C6DDC0D2864F}" destId="{526F1AD8-A1FD-4EA0-B720-5660462B3FEA}" srcOrd="0" destOrd="0" presId="urn:microsoft.com/office/officeart/2005/8/layout/orgChart1"/>
    <dgm:cxn modelId="{52C4AF04-2585-419B-92FB-DB893E6D8DA0}" type="presOf" srcId="{71B51B04-B9ED-40F7-861E-6BBB986FAC1D}" destId="{DE3871B3-0F86-4106-955B-580010E0C84C}" srcOrd="0" destOrd="0" presId="urn:microsoft.com/office/officeart/2005/8/layout/orgChart1"/>
    <dgm:cxn modelId="{0D6A0A9D-2386-4885-9964-43A48C049C35}" srcId="{A32A3D5E-170D-474A-AAA0-0F9E0F8DFB5C}" destId="{8074A8D5-EF98-4836-BE99-116BABB836A8}" srcOrd="0" destOrd="0" parTransId="{2CF54CB1-CC81-4066-809F-0E803C1F516D}" sibTransId="{5E6EEB9A-8302-4BB7-B98C-3E2590EC52F4}"/>
    <dgm:cxn modelId="{34463D71-AE46-4E19-BAC4-68D7284F410E}" type="presOf" srcId="{11EDF4C6-9936-4A1A-B7BC-15486F655B62}" destId="{A2ED0B2E-26EB-4EB0-AB32-60EF55E58702}" srcOrd="0" destOrd="0" presId="urn:microsoft.com/office/officeart/2005/8/layout/orgChart1"/>
    <dgm:cxn modelId="{3F57FCB5-A522-46A6-A33B-B999C17458B0}" type="presOf" srcId="{3FCDD458-5DBE-4D60-98E5-0FCCC7B863D1}" destId="{23DF5347-3265-48F0-BEF7-9AF4A21EDAE4}" srcOrd="1" destOrd="0" presId="urn:microsoft.com/office/officeart/2005/8/layout/orgChart1"/>
    <dgm:cxn modelId="{9DB7D7BB-7520-4384-BAE4-5779E1A10E3D}" type="presOf" srcId="{0410BAB6-B37A-4BEC-A09E-516DF98E8D7E}" destId="{67761CD4-48CF-479D-889D-E1300B55988C}" srcOrd="0" destOrd="0" presId="urn:microsoft.com/office/officeart/2005/8/layout/orgChart1"/>
    <dgm:cxn modelId="{DDF48857-C00A-4FE0-82F8-6480977BEA9B}" type="presOf" srcId="{43097AE2-6F35-4FC0-9A1B-F00FBDFAFF55}" destId="{EADDD4CE-B0C2-4D58-9E88-F97BBF7CED42}" srcOrd="0" destOrd="0" presId="urn:microsoft.com/office/officeart/2005/8/layout/orgChart1"/>
    <dgm:cxn modelId="{0E340C7E-3AFD-4363-ACC5-518288962E18}" type="presOf" srcId="{71B51B04-B9ED-40F7-861E-6BBB986FAC1D}" destId="{E413C7F5-705F-4002-93B4-0A1F74A04D24}" srcOrd="1" destOrd="0" presId="urn:microsoft.com/office/officeart/2005/8/layout/orgChart1"/>
    <dgm:cxn modelId="{4F209578-BEB0-44F4-80BB-6D7A1F9CD5A4}" type="presOf" srcId="{B2074FE4-2D4E-418A-940E-7F2ED7B476AF}" destId="{21093D4C-38C6-4FAB-8768-26C8FE22EE93}" srcOrd="0" destOrd="0" presId="urn:microsoft.com/office/officeart/2005/8/layout/orgChart1"/>
    <dgm:cxn modelId="{8CBFCF7E-C2FA-4271-AE28-7EB241EBB48D}" type="presOf" srcId="{A78E8345-A862-4196-9992-E18E32BE3641}" destId="{E0AC9978-6E8F-4AA2-BFDC-44404BAE5F09}" srcOrd="0" destOrd="0" presId="urn:microsoft.com/office/officeart/2005/8/layout/orgChart1"/>
    <dgm:cxn modelId="{9FE259D2-DFA9-4552-94A0-A6C161AEE6B7}" srcId="{98943112-1455-486F-B9D3-7CAD217091CF}" destId="{A78E8345-A862-4196-9992-E18E32BE3641}" srcOrd="1" destOrd="0" parTransId="{2217F0F6-D7A6-4315-9B34-5328C375C13D}" sibTransId="{CB22BAEF-BB51-45E3-9BF3-676635376AF5}"/>
    <dgm:cxn modelId="{AFAA8C28-0E64-4C7B-9827-2FF62AE422EA}" srcId="{8074A8D5-EF98-4836-BE99-116BABB836A8}" destId="{6CADCADF-B024-4071-A6D8-C6DDC0D2864F}" srcOrd="1" destOrd="0" parTransId="{11EDF4C6-9936-4A1A-B7BC-15486F655B62}" sibTransId="{56493149-0E20-4CA4-94FC-1033404DAF1C}"/>
    <dgm:cxn modelId="{57CF947B-4B6B-4CB2-9F84-1E6600F3F34C}" srcId="{3FCDD458-5DBE-4D60-98E5-0FCCC7B863D1}" destId="{E0B952CD-5CA8-4923-AB4F-7471F2001806}" srcOrd="1" destOrd="0" parTransId="{F5214E35-6EAF-4026-A1CC-8C758FB7AD83}" sibTransId="{1A84BA7B-3EAF-43D3-88D9-E6AED853FC7F}"/>
    <dgm:cxn modelId="{5E98D98F-05AF-42A7-8A77-B433B6246E3F}" type="presOf" srcId="{1975D160-AC7A-4344-94A1-BA13A16EF06A}" destId="{20E90B59-6398-4322-8FE8-B0D62161542A}" srcOrd="1" destOrd="0" presId="urn:microsoft.com/office/officeart/2005/8/layout/orgChart1"/>
    <dgm:cxn modelId="{2DB5BB1D-71E8-4DEE-B09D-82D3BB5D2DCA}" srcId="{6CADCADF-B024-4071-A6D8-C6DDC0D2864F}" destId="{71B51B04-B9ED-40F7-861E-6BBB986FAC1D}" srcOrd="0" destOrd="0" parTransId="{37CDA949-6D45-4643-97DD-F4DDC4F0A6B2}" sibTransId="{89E1F2A5-8141-4976-A641-013E4E467DD7}"/>
    <dgm:cxn modelId="{D84149E7-4DDC-4893-AD9B-46FAEAA7D2B5}" srcId="{3FCDD458-5DBE-4D60-98E5-0FCCC7B863D1}" destId="{43097AE2-6F35-4FC0-9A1B-F00FBDFAFF55}" srcOrd="0" destOrd="0" parTransId="{3D4194DC-2C80-4828-B2EC-5342C43BC1C0}" sibTransId="{697A5ED1-9627-4526-A097-7C7535F06EE0}"/>
    <dgm:cxn modelId="{69B3CB57-40E9-4155-B030-19E03ED76910}" type="presOf" srcId="{7D5C4C97-FBC2-44AA-9BB3-BC5DD20818FE}" destId="{716216FA-66CE-4965-89F3-B7F8FF9D0D5F}" srcOrd="0" destOrd="0" presId="urn:microsoft.com/office/officeart/2005/8/layout/orgChart1"/>
    <dgm:cxn modelId="{2DD91DBA-7914-46BA-8D0E-B921CAE301B1}" type="presOf" srcId="{AAC51672-036E-481B-8059-7EED62E935D5}" destId="{88E687FE-77C7-438D-B9FC-19A58B3497E5}" srcOrd="0" destOrd="0" presId="urn:microsoft.com/office/officeart/2005/8/layout/orgChart1"/>
    <dgm:cxn modelId="{34E14DBA-CF1D-477D-B966-05F14840407D}" type="presOf" srcId="{3D4194DC-2C80-4828-B2EC-5342C43BC1C0}" destId="{85F080A7-BA88-4184-BC0C-9E99538BED7D}" srcOrd="0" destOrd="0" presId="urn:microsoft.com/office/officeart/2005/8/layout/orgChart1"/>
    <dgm:cxn modelId="{633AD9AA-A20A-48C3-9532-C60883A1BEFA}" type="presOf" srcId="{37CDA949-6D45-4643-97DD-F4DDC4F0A6B2}" destId="{234D4367-F26E-4804-8D1D-4FCAC13E7E58}" srcOrd="0" destOrd="0" presId="urn:microsoft.com/office/officeart/2005/8/layout/orgChart1"/>
    <dgm:cxn modelId="{BBE85D78-1E65-4AF1-92A3-03E12DC02A49}" type="presOf" srcId="{B2074FE4-2D4E-418A-940E-7F2ED7B476AF}" destId="{5EC3694C-F0A3-47CE-B7A3-4A2317D2EA29}" srcOrd="1" destOrd="0" presId="urn:microsoft.com/office/officeart/2005/8/layout/orgChart1"/>
    <dgm:cxn modelId="{EF20BB8E-E86E-49E4-8062-A7FC9917F3FE}" type="presOf" srcId="{98943112-1455-486F-B9D3-7CAD217091CF}" destId="{E9EE5895-780B-40DA-A5EB-AFFDB0214BBA}" srcOrd="1" destOrd="0" presId="urn:microsoft.com/office/officeart/2005/8/layout/orgChart1"/>
    <dgm:cxn modelId="{1B56E330-6358-4460-BBFA-07CCEF5743E7}" type="presOf" srcId="{8074A8D5-EF98-4836-BE99-116BABB836A8}" destId="{F867A35B-E7FF-48A2-B645-45D5016585B9}" srcOrd="1" destOrd="0" presId="urn:microsoft.com/office/officeart/2005/8/layout/orgChart1"/>
    <dgm:cxn modelId="{3461CE6C-0830-4CB4-BEA9-50279199C961}" type="presOf" srcId="{A32A3D5E-170D-474A-AAA0-0F9E0F8DFB5C}" destId="{B9C5E26A-BF16-471E-A42A-3A58EE0CB64A}" srcOrd="0" destOrd="0" presId="urn:microsoft.com/office/officeart/2005/8/layout/orgChart1"/>
    <dgm:cxn modelId="{1BCCA363-C1DC-493C-A829-DDA009498484}" type="presParOf" srcId="{B9C5E26A-BF16-471E-A42A-3A58EE0CB64A}" destId="{42F9AFCC-7405-43F9-AC1A-7226C0376BE1}" srcOrd="0" destOrd="0" presId="urn:microsoft.com/office/officeart/2005/8/layout/orgChart1"/>
    <dgm:cxn modelId="{0A631C87-DF30-4D81-B9DC-DBF6D3E09AB2}" type="presParOf" srcId="{42F9AFCC-7405-43F9-AC1A-7226C0376BE1}" destId="{F62822CB-1BEB-4FB6-B173-F01930BCE74F}" srcOrd="0" destOrd="0" presId="urn:microsoft.com/office/officeart/2005/8/layout/orgChart1"/>
    <dgm:cxn modelId="{1992EE37-A3CE-4B89-977A-5394AB3299A5}" type="presParOf" srcId="{F62822CB-1BEB-4FB6-B173-F01930BCE74F}" destId="{B51C4F0E-C8AA-4A42-820F-B78C664C3833}" srcOrd="0" destOrd="0" presId="urn:microsoft.com/office/officeart/2005/8/layout/orgChart1"/>
    <dgm:cxn modelId="{A0C0FD8F-C0DF-4387-81DE-89E2123A35F4}" type="presParOf" srcId="{F62822CB-1BEB-4FB6-B173-F01930BCE74F}" destId="{F867A35B-E7FF-48A2-B645-45D5016585B9}" srcOrd="1" destOrd="0" presId="urn:microsoft.com/office/officeart/2005/8/layout/orgChart1"/>
    <dgm:cxn modelId="{F90C9180-1705-4417-8C60-4B362D3CE33F}" type="presParOf" srcId="{42F9AFCC-7405-43F9-AC1A-7226C0376BE1}" destId="{B0AB3877-4CA0-4298-BEC4-F78FD4EC6C71}" srcOrd="1" destOrd="0" presId="urn:microsoft.com/office/officeart/2005/8/layout/orgChart1"/>
    <dgm:cxn modelId="{EE5BBF94-CAFD-404D-A003-DAED07B90181}" type="presParOf" srcId="{B0AB3877-4CA0-4298-BEC4-F78FD4EC6C71}" destId="{716216FA-66CE-4965-89F3-B7F8FF9D0D5F}" srcOrd="0" destOrd="0" presId="urn:microsoft.com/office/officeart/2005/8/layout/orgChart1"/>
    <dgm:cxn modelId="{C2F666CD-9D5E-48CD-A116-58EB7EDF7473}" type="presParOf" srcId="{B0AB3877-4CA0-4298-BEC4-F78FD4EC6C71}" destId="{490DCAA6-95C3-4C0B-88F8-F8A6FF8B4A24}" srcOrd="1" destOrd="0" presId="urn:microsoft.com/office/officeart/2005/8/layout/orgChart1"/>
    <dgm:cxn modelId="{865D4204-8A18-48DA-A774-5C2FE8335BE5}" type="presParOf" srcId="{490DCAA6-95C3-4C0B-88F8-F8A6FF8B4A24}" destId="{53FABE5E-023E-4895-8400-42A9BFF47A06}" srcOrd="0" destOrd="0" presId="urn:microsoft.com/office/officeart/2005/8/layout/orgChart1"/>
    <dgm:cxn modelId="{B8228AC6-0072-41F1-8832-EF31081A70A2}" type="presParOf" srcId="{53FABE5E-023E-4895-8400-42A9BFF47A06}" destId="{52E32F90-EDCD-459C-AAED-80E219F40362}" srcOrd="0" destOrd="0" presId="urn:microsoft.com/office/officeart/2005/8/layout/orgChart1"/>
    <dgm:cxn modelId="{82151B2D-44CF-4B13-9268-45ED5347FD97}" type="presParOf" srcId="{53FABE5E-023E-4895-8400-42A9BFF47A06}" destId="{23DF5347-3265-48F0-BEF7-9AF4A21EDAE4}" srcOrd="1" destOrd="0" presId="urn:microsoft.com/office/officeart/2005/8/layout/orgChart1"/>
    <dgm:cxn modelId="{9BFAACC2-F016-48FF-82D6-3B6D6C7E5AF9}" type="presParOf" srcId="{490DCAA6-95C3-4C0B-88F8-F8A6FF8B4A24}" destId="{389DE6F3-4A61-4401-99D8-614300369206}" srcOrd="1" destOrd="0" presId="urn:microsoft.com/office/officeart/2005/8/layout/orgChart1"/>
    <dgm:cxn modelId="{5702C3BF-61E3-4BC1-B810-938B4C9A7730}" type="presParOf" srcId="{389DE6F3-4A61-4401-99D8-614300369206}" destId="{85F080A7-BA88-4184-BC0C-9E99538BED7D}" srcOrd="0" destOrd="0" presId="urn:microsoft.com/office/officeart/2005/8/layout/orgChart1"/>
    <dgm:cxn modelId="{7ACD3261-C052-4930-9D42-145A6FCE6FA2}" type="presParOf" srcId="{389DE6F3-4A61-4401-99D8-614300369206}" destId="{1E831E38-9C38-41CC-A226-119E7D24FAD2}" srcOrd="1" destOrd="0" presId="urn:microsoft.com/office/officeart/2005/8/layout/orgChart1"/>
    <dgm:cxn modelId="{0FD60A8B-44F5-4063-9108-37AB4684F35E}" type="presParOf" srcId="{1E831E38-9C38-41CC-A226-119E7D24FAD2}" destId="{7A203765-AA0E-4167-8B9B-798B4983B440}" srcOrd="0" destOrd="0" presId="urn:microsoft.com/office/officeart/2005/8/layout/orgChart1"/>
    <dgm:cxn modelId="{EED02CC0-7BA8-42F0-A335-10AD434BFC2E}" type="presParOf" srcId="{7A203765-AA0E-4167-8B9B-798B4983B440}" destId="{EADDD4CE-B0C2-4D58-9E88-F97BBF7CED42}" srcOrd="0" destOrd="0" presId="urn:microsoft.com/office/officeart/2005/8/layout/orgChart1"/>
    <dgm:cxn modelId="{BCB64D66-D9FE-4AEE-AF79-685CDCA015B0}" type="presParOf" srcId="{7A203765-AA0E-4167-8B9B-798B4983B440}" destId="{B3A65634-2322-4C2A-80F2-A4D97263A2A9}" srcOrd="1" destOrd="0" presId="urn:microsoft.com/office/officeart/2005/8/layout/orgChart1"/>
    <dgm:cxn modelId="{6233FDDC-D2A9-46A4-9588-F4211CA7CF01}" type="presParOf" srcId="{1E831E38-9C38-41CC-A226-119E7D24FAD2}" destId="{0C4FE9B9-0C6F-4261-83B3-F6600E40C12C}" srcOrd="1" destOrd="0" presId="urn:microsoft.com/office/officeart/2005/8/layout/orgChart1"/>
    <dgm:cxn modelId="{D4A83ED6-0A8E-410D-B724-AF786A6AA16C}" type="presParOf" srcId="{1E831E38-9C38-41CC-A226-119E7D24FAD2}" destId="{309556F4-F1E7-4867-AD16-36A740E8FE95}" srcOrd="2" destOrd="0" presId="urn:microsoft.com/office/officeart/2005/8/layout/orgChart1"/>
    <dgm:cxn modelId="{B8CC1A36-BE02-4F24-9618-456DA4BCCAB5}" type="presParOf" srcId="{389DE6F3-4A61-4401-99D8-614300369206}" destId="{F5173645-66EB-458C-BA18-3EDB54BFC206}" srcOrd="2" destOrd="0" presId="urn:microsoft.com/office/officeart/2005/8/layout/orgChart1"/>
    <dgm:cxn modelId="{2D7B23ED-E393-44A6-96C8-40ED86365428}" type="presParOf" srcId="{389DE6F3-4A61-4401-99D8-614300369206}" destId="{A95C9ACB-DC53-4476-832B-47FD977A6902}" srcOrd="3" destOrd="0" presId="urn:microsoft.com/office/officeart/2005/8/layout/orgChart1"/>
    <dgm:cxn modelId="{88ABBDB6-7CAB-4397-A997-C1D9C9017853}" type="presParOf" srcId="{A95C9ACB-DC53-4476-832B-47FD977A6902}" destId="{41A7D35B-9220-4B8B-842B-F1B0B5B29A61}" srcOrd="0" destOrd="0" presId="urn:microsoft.com/office/officeart/2005/8/layout/orgChart1"/>
    <dgm:cxn modelId="{396D303E-2D59-46BC-92A5-F9836042406C}" type="presParOf" srcId="{41A7D35B-9220-4B8B-842B-F1B0B5B29A61}" destId="{E37C8601-2E55-46FB-8A95-96514E68C982}" srcOrd="0" destOrd="0" presId="urn:microsoft.com/office/officeart/2005/8/layout/orgChart1"/>
    <dgm:cxn modelId="{D55FC020-3774-4FBD-9D26-10CA069D250E}" type="presParOf" srcId="{41A7D35B-9220-4B8B-842B-F1B0B5B29A61}" destId="{DFEB1AE1-2E02-4225-8F37-25D3C8DC80A2}" srcOrd="1" destOrd="0" presId="urn:microsoft.com/office/officeart/2005/8/layout/orgChart1"/>
    <dgm:cxn modelId="{60341208-1BAB-45B7-8C49-1366954DD665}" type="presParOf" srcId="{A95C9ACB-DC53-4476-832B-47FD977A6902}" destId="{388F52D7-2AEE-4551-87C3-368038575057}" srcOrd="1" destOrd="0" presId="urn:microsoft.com/office/officeart/2005/8/layout/orgChart1"/>
    <dgm:cxn modelId="{10C07DEF-E730-47AA-A23A-93ADDA0CC661}" type="presParOf" srcId="{A95C9ACB-DC53-4476-832B-47FD977A6902}" destId="{1E68F149-228C-4C77-9372-893F1EA7A942}" srcOrd="2" destOrd="0" presId="urn:microsoft.com/office/officeart/2005/8/layout/orgChart1"/>
    <dgm:cxn modelId="{AD51D179-84DA-462D-BD92-6118DFFE3F4B}" type="presParOf" srcId="{389DE6F3-4A61-4401-99D8-614300369206}" destId="{365E5AD5-1ECB-4BB1-867B-173FAF0CD21F}" srcOrd="4" destOrd="0" presId="urn:microsoft.com/office/officeart/2005/8/layout/orgChart1"/>
    <dgm:cxn modelId="{0D01DAFD-7D85-4421-9E9C-DDEC04FCF12D}" type="presParOf" srcId="{389DE6F3-4A61-4401-99D8-614300369206}" destId="{A09EFA11-16D8-44AF-B0A9-94E805DFAD59}" srcOrd="5" destOrd="0" presId="urn:microsoft.com/office/officeart/2005/8/layout/orgChart1"/>
    <dgm:cxn modelId="{FAF488D7-4906-43CD-B64A-8E16D5D3785F}" type="presParOf" srcId="{A09EFA11-16D8-44AF-B0A9-94E805DFAD59}" destId="{0AED3400-7718-4C3A-88E6-B2C6333210C7}" srcOrd="0" destOrd="0" presId="urn:microsoft.com/office/officeart/2005/8/layout/orgChart1"/>
    <dgm:cxn modelId="{CC624569-9840-4DE1-81AB-861F7D30BB37}" type="presParOf" srcId="{0AED3400-7718-4C3A-88E6-B2C6333210C7}" destId="{22865F8B-1AA9-4BB2-B520-66BE14B35FA7}" srcOrd="0" destOrd="0" presId="urn:microsoft.com/office/officeart/2005/8/layout/orgChart1"/>
    <dgm:cxn modelId="{5832866F-8056-43CD-BFA3-00B650519791}" type="presParOf" srcId="{0AED3400-7718-4C3A-88E6-B2C6333210C7}" destId="{9044F7AC-8DE6-4DB6-9601-CDD2877A58FC}" srcOrd="1" destOrd="0" presId="urn:microsoft.com/office/officeart/2005/8/layout/orgChart1"/>
    <dgm:cxn modelId="{4AE3BCEC-DFC0-43B9-BA61-D85F3E3F5904}" type="presParOf" srcId="{A09EFA11-16D8-44AF-B0A9-94E805DFAD59}" destId="{202CFA4E-35BE-403A-8E00-AC852EC5CED1}" srcOrd="1" destOrd="0" presId="urn:microsoft.com/office/officeart/2005/8/layout/orgChart1"/>
    <dgm:cxn modelId="{FD631C41-E1EE-4BB0-A495-D464C91049D1}" type="presParOf" srcId="{A09EFA11-16D8-44AF-B0A9-94E805DFAD59}" destId="{88A5D996-774A-498E-9608-A7C6EE9C20D0}" srcOrd="2" destOrd="0" presId="urn:microsoft.com/office/officeart/2005/8/layout/orgChart1"/>
    <dgm:cxn modelId="{3E980B61-CF1D-4B03-AA14-9867D19186FB}" type="presParOf" srcId="{490DCAA6-95C3-4C0B-88F8-F8A6FF8B4A24}" destId="{92F04685-358C-49F0-9D46-521E16706C46}" srcOrd="2" destOrd="0" presId="urn:microsoft.com/office/officeart/2005/8/layout/orgChart1"/>
    <dgm:cxn modelId="{0F72B529-7BB7-439A-A502-10C0695C54FC}" type="presParOf" srcId="{B0AB3877-4CA0-4298-BEC4-F78FD4EC6C71}" destId="{A2ED0B2E-26EB-4EB0-AB32-60EF55E58702}" srcOrd="2" destOrd="0" presId="urn:microsoft.com/office/officeart/2005/8/layout/orgChart1"/>
    <dgm:cxn modelId="{EE9DD636-20B5-410B-A44C-A0E31B209AC4}" type="presParOf" srcId="{B0AB3877-4CA0-4298-BEC4-F78FD4EC6C71}" destId="{0339EB07-BA3F-4EAF-83F9-B964371B116C}" srcOrd="3" destOrd="0" presId="urn:microsoft.com/office/officeart/2005/8/layout/orgChart1"/>
    <dgm:cxn modelId="{9A92723D-811D-4957-982E-D031F57500E4}" type="presParOf" srcId="{0339EB07-BA3F-4EAF-83F9-B964371B116C}" destId="{E1D799AF-9721-4956-B7A1-2C8A6DCD796B}" srcOrd="0" destOrd="0" presId="urn:microsoft.com/office/officeart/2005/8/layout/orgChart1"/>
    <dgm:cxn modelId="{01971A06-6C1B-43B4-A36A-FB598D7DED59}" type="presParOf" srcId="{E1D799AF-9721-4956-B7A1-2C8A6DCD796B}" destId="{526F1AD8-A1FD-4EA0-B720-5660462B3FEA}" srcOrd="0" destOrd="0" presId="urn:microsoft.com/office/officeart/2005/8/layout/orgChart1"/>
    <dgm:cxn modelId="{CFDD3EE4-C7D5-4206-B5B3-BDE6088831A8}" type="presParOf" srcId="{E1D799AF-9721-4956-B7A1-2C8A6DCD796B}" destId="{B5F98D49-9E98-42C5-AABC-12836D651258}" srcOrd="1" destOrd="0" presId="urn:microsoft.com/office/officeart/2005/8/layout/orgChart1"/>
    <dgm:cxn modelId="{76B72999-02A1-4017-BD56-48BCF74E82D1}" type="presParOf" srcId="{0339EB07-BA3F-4EAF-83F9-B964371B116C}" destId="{53CE8BC3-9E47-4817-8420-59BF8DF5093C}" srcOrd="1" destOrd="0" presId="urn:microsoft.com/office/officeart/2005/8/layout/orgChart1"/>
    <dgm:cxn modelId="{E1DB3BD5-F2CC-4B2B-88BA-E2B9E22B28BD}" type="presParOf" srcId="{53CE8BC3-9E47-4817-8420-59BF8DF5093C}" destId="{234D4367-F26E-4804-8D1D-4FCAC13E7E58}" srcOrd="0" destOrd="0" presId="urn:microsoft.com/office/officeart/2005/8/layout/orgChart1"/>
    <dgm:cxn modelId="{2FFC365E-4341-41E3-931A-FC2A77572DFF}" type="presParOf" srcId="{53CE8BC3-9E47-4817-8420-59BF8DF5093C}" destId="{9127F944-08BA-411C-8F96-D999DBDFB592}" srcOrd="1" destOrd="0" presId="urn:microsoft.com/office/officeart/2005/8/layout/orgChart1"/>
    <dgm:cxn modelId="{5FEEEC37-A305-4B26-95A8-541145BF8667}" type="presParOf" srcId="{9127F944-08BA-411C-8F96-D999DBDFB592}" destId="{F8654081-44BA-450A-AC56-5469EC234010}" srcOrd="0" destOrd="0" presId="urn:microsoft.com/office/officeart/2005/8/layout/orgChart1"/>
    <dgm:cxn modelId="{D3ABBF3E-0165-4B0E-A664-BEE01AD3CCAF}" type="presParOf" srcId="{F8654081-44BA-450A-AC56-5469EC234010}" destId="{DE3871B3-0F86-4106-955B-580010E0C84C}" srcOrd="0" destOrd="0" presId="urn:microsoft.com/office/officeart/2005/8/layout/orgChart1"/>
    <dgm:cxn modelId="{421167B7-48A3-443E-8BF5-F2DAB7EC1EAE}" type="presParOf" srcId="{F8654081-44BA-450A-AC56-5469EC234010}" destId="{E413C7F5-705F-4002-93B4-0A1F74A04D24}" srcOrd="1" destOrd="0" presId="urn:microsoft.com/office/officeart/2005/8/layout/orgChart1"/>
    <dgm:cxn modelId="{B76DA34D-0251-419F-A7DF-4628F31E748F}" type="presParOf" srcId="{9127F944-08BA-411C-8F96-D999DBDFB592}" destId="{CB201388-D2B0-4EC2-903A-2F9510CA7790}" srcOrd="1" destOrd="0" presId="urn:microsoft.com/office/officeart/2005/8/layout/orgChart1"/>
    <dgm:cxn modelId="{7D05E144-B919-46BE-8B6B-FE75FAF0DEA0}" type="presParOf" srcId="{9127F944-08BA-411C-8F96-D999DBDFB592}" destId="{FCD0475B-69CD-406C-8BBC-863625CE0CDF}" srcOrd="2" destOrd="0" presId="urn:microsoft.com/office/officeart/2005/8/layout/orgChart1"/>
    <dgm:cxn modelId="{81674E15-02EA-4C3C-B92A-C81F1193EA4C}" type="presParOf" srcId="{53CE8BC3-9E47-4817-8420-59BF8DF5093C}" destId="{08FAAB07-1FF6-4C59-BCA4-78E71FB0384F}" srcOrd="2" destOrd="0" presId="urn:microsoft.com/office/officeart/2005/8/layout/orgChart1"/>
    <dgm:cxn modelId="{87C21B6F-9B08-4479-A7A3-BD041A02A1CB}" type="presParOf" srcId="{53CE8BC3-9E47-4817-8420-59BF8DF5093C}" destId="{BFF0D3BB-9038-4412-BBC3-2006E83CEC7E}" srcOrd="3" destOrd="0" presId="urn:microsoft.com/office/officeart/2005/8/layout/orgChart1"/>
    <dgm:cxn modelId="{79DF7D0F-64B8-400E-A72C-00F09AF90E7A}" type="presParOf" srcId="{BFF0D3BB-9038-4412-BBC3-2006E83CEC7E}" destId="{41E06B72-F249-4375-9FAD-1C5CE25E42B5}" srcOrd="0" destOrd="0" presId="urn:microsoft.com/office/officeart/2005/8/layout/orgChart1"/>
    <dgm:cxn modelId="{A7B67D16-3EE8-43E6-8624-CE3F7E9B4ACC}" type="presParOf" srcId="{41E06B72-F249-4375-9FAD-1C5CE25E42B5}" destId="{21093D4C-38C6-4FAB-8768-26C8FE22EE93}" srcOrd="0" destOrd="0" presId="urn:microsoft.com/office/officeart/2005/8/layout/orgChart1"/>
    <dgm:cxn modelId="{AF29609D-A482-4089-864B-056A4E5C0FBB}" type="presParOf" srcId="{41E06B72-F249-4375-9FAD-1C5CE25E42B5}" destId="{5EC3694C-F0A3-47CE-B7A3-4A2317D2EA29}" srcOrd="1" destOrd="0" presId="urn:microsoft.com/office/officeart/2005/8/layout/orgChart1"/>
    <dgm:cxn modelId="{5E8939D3-15DB-4E53-A9F6-62302CCE8264}" type="presParOf" srcId="{BFF0D3BB-9038-4412-BBC3-2006E83CEC7E}" destId="{FC359B53-6B42-4FAC-A6D0-00B37F0D216A}" srcOrd="1" destOrd="0" presId="urn:microsoft.com/office/officeart/2005/8/layout/orgChart1"/>
    <dgm:cxn modelId="{6788C6DD-78D8-41AA-9D56-64F88F6F94AD}" type="presParOf" srcId="{BFF0D3BB-9038-4412-BBC3-2006E83CEC7E}" destId="{C2BFCA7F-4800-47D3-8BE0-97DAFB2F70F2}" srcOrd="2" destOrd="0" presId="urn:microsoft.com/office/officeart/2005/8/layout/orgChart1"/>
    <dgm:cxn modelId="{6FD26632-7054-46E3-8BC3-14551E6DAE0D}" type="presParOf" srcId="{0339EB07-BA3F-4EAF-83F9-B964371B116C}" destId="{18D91C14-6A99-4035-802B-4F203636099A}" srcOrd="2" destOrd="0" presId="urn:microsoft.com/office/officeart/2005/8/layout/orgChart1"/>
    <dgm:cxn modelId="{BE108170-7E22-4F6C-889C-33FB0AD19F36}" type="presParOf" srcId="{B0AB3877-4CA0-4298-BEC4-F78FD4EC6C71}" destId="{67761CD4-48CF-479D-889D-E1300B55988C}" srcOrd="4" destOrd="0" presId="urn:microsoft.com/office/officeart/2005/8/layout/orgChart1"/>
    <dgm:cxn modelId="{1CD9E853-8B8E-4399-9C69-126054587B5B}" type="presParOf" srcId="{B0AB3877-4CA0-4298-BEC4-F78FD4EC6C71}" destId="{AC81E357-B87C-4246-AA1D-EF24C6542D49}" srcOrd="5" destOrd="0" presId="urn:microsoft.com/office/officeart/2005/8/layout/orgChart1"/>
    <dgm:cxn modelId="{05FDE405-A910-4899-BED1-B8666AC3965D}" type="presParOf" srcId="{AC81E357-B87C-4246-AA1D-EF24C6542D49}" destId="{B29F650C-BCE3-49CB-9A36-AD6C9B3645D5}" srcOrd="0" destOrd="0" presId="urn:microsoft.com/office/officeart/2005/8/layout/orgChart1"/>
    <dgm:cxn modelId="{72218BDE-92D4-4BC2-936F-6FB23CC8EB09}" type="presParOf" srcId="{B29F650C-BCE3-49CB-9A36-AD6C9B3645D5}" destId="{235A23BA-A4A5-4CC9-B142-A0401948800E}" srcOrd="0" destOrd="0" presId="urn:microsoft.com/office/officeart/2005/8/layout/orgChart1"/>
    <dgm:cxn modelId="{A3089954-E263-442C-AEBA-AA74AB452BD0}" type="presParOf" srcId="{B29F650C-BCE3-49CB-9A36-AD6C9B3645D5}" destId="{E9EE5895-780B-40DA-A5EB-AFFDB0214BBA}" srcOrd="1" destOrd="0" presId="urn:microsoft.com/office/officeart/2005/8/layout/orgChart1"/>
    <dgm:cxn modelId="{A2B8A61B-EFBB-4FB1-BB0E-9CE53C1F56D1}" type="presParOf" srcId="{AC81E357-B87C-4246-AA1D-EF24C6542D49}" destId="{6B0476B2-0A94-441F-8B4A-9CE6F10EFCFC}" srcOrd="1" destOrd="0" presId="urn:microsoft.com/office/officeart/2005/8/layout/orgChart1"/>
    <dgm:cxn modelId="{802F30EC-D591-410C-AED7-5C033A318FB2}" type="presParOf" srcId="{6B0476B2-0A94-441F-8B4A-9CE6F10EFCFC}" destId="{88E687FE-77C7-438D-B9FC-19A58B3497E5}" srcOrd="0" destOrd="0" presId="urn:microsoft.com/office/officeart/2005/8/layout/orgChart1"/>
    <dgm:cxn modelId="{1FE232F3-B19F-40D9-A292-EE49462FB981}" type="presParOf" srcId="{6B0476B2-0A94-441F-8B4A-9CE6F10EFCFC}" destId="{F8E116CD-94DE-4DC6-B4F9-8391AB373222}" srcOrd="1" destOrd="0" presId="urn:microsoft.com/office/officeart/2005/8/layout/orgChart1"/>
    <dgm:cxn modelId="{D4AEE888-91DB-403C-A186-3B4D84F7BC42}" type="presParOf" srcId="{F8E116CD-94DE-4DC6-B4F9-8391AB373222}" destId="{54DB2AF8-8C22-4D56-818D-966253E5BE92}" srcOrd="0" destOrd="0" presId="urn:microsoft.com/office/officeart/2005/8/layout/orgChart1"/>
    <dgm:cxn modelId="{BFB353FE-56FA-49E6-8B15-129F754A2EA8}" type="presParOf" srcId="{54DB2AF8-8C22-4D56-818D-966253E5BE92}" destId="{F943B8AC-28A7-477E-9699-F690B8326950}" srcOrd="0" destOrd="0" presId="urn:microsoft.com/office/officeart/2005/8/layout/orgChart1"/>
    <dgm:cxn modelId="{8FBC9648-036E-41A8-8917-E1167C5EE857}" type="presParOf" srcId="{54DB2AF8-8C22-4D56-818D-966253E5BE92}" destId="{20E90B59-6398-4322-8FE8-B0D62161542A}" srcOrd="1" destOrd="0" presId="urn:microsoft.com/office/officeart/2005/8/layout/orgChart1"/>
    <dgm:cxn modelId="{72411E23-B6FE-4B96-8C29-7DBFA986B0D2}" type="presParOf" srcId="{F8E116CD-94DE-4DC6-B4F9-8391AB373222}" destId="{DD5724D4-DF13-459F-8D74-4BB261EDC54E}" srcOrd="1" destOrd="0" presId="urn:microsoft.com/office/officeart/2005/8/layout/orgChart1"/>
    <dgm:cxn modelId="{E8B2607F-8459-4453-A4A0-916B1B7BBC58}" type="presParOf" srcId="{F8E116CD-94DE-4DC6-B4F9-8391AB373222}" destId="{576A9803-1BFC-4EFD-8F46-7C1BCD4340F4}" srcOrd="2" destOrd="0" presId="urn:microsoft.com/office/officeart/2005/8/layout/orgChart1"/>
    <dgm:cxn modelId="{5FEA42EE-1408-417E-8E50-9F5A9D9C95FA}" type="presParOf" srcId="{6B0476B2-0A94-441F-8B4A-9CE6F10EFCFC}" destId="{308753EF-7B9D-43F3-9DB4-9D71565F25C0}" srcOrd="2" destOrd="0" presId="urn:microsoft.com/office/officeart/2005/8/layout/orgChart1"/>
    <dgm:cxn modelId="{897EE7AD-52AC-4298-99CD-587B7B5848CA}" type="presParOf" srcId="{6B0476B2-0A94-441F-8B4A-9CE6F10EFCFC}" destId="{D1458A42-7A96-4CEC-9561-5C2817D276D6}" srcOrd="3" destOrd="0" presId="urn:microsoft.com/office/officeart/2005/8/layout/orgChart1"/>
    <dgm:cxn modelId="{63A43E56-9F8A-45F7-BBE3-40E322438DFC}" type="presParOf" srcId="{D1458A42-7A96-4CEC-9561-5C2817D276D6}" destId="{9AABDDB5-67A3-499A-BA04-676F920670AA}" srcOrd="0" destOrd="0" presId="urn:microsoft.com/office/officeart/2005/8/layout/orgChart1"/>
    <dgm:cxn modelId="{FE73DC75-D326-4FAF-A5AA-B5BB022DAAC9}" type="presParOf" srcId="{9AABDDB5-67A3-499A-BA04-676F920670AA}" destId="{E0AC9978-6E8F-4AA2-BFDC-44404BAE5F09}" srcOrd="0" destOrd="0" presId="urn:microsoft.com/office/officeart/2005/8/layout/orgChart1"/>
    <dgm:cxn modelId="{F9A4EDF7-EB1E-4CBC-8E9F-2102BFBC6761}" type="presParOf" srcId="{9AABDDB5-67A3-499A-BA04-676F920670AA}" destId="{49C2ADAA-7354-4DDE-A42F-9D572C571364}" srcOrd="1" destOrd="0" presId="urn:microsoft.com/office/officeart/2005/8/layout/orgChart1"/>
    <dgm:cxn modelId="{DA0FC97E-AB59-42BA-9FB1-6DFB70F8DB8F}" type="presParOf" srcId="{D1458A42-7A96-4CEC-9561-5C2817D276D6}" destId="{6BAD0CD1-47B5-41A3-9B4A-F62C3C570C59}" srcOrd="1" destOrd="0" presId="urn:microsoft.com/office/officeart/2005/8/layout/orgChart1"/>
    <dgm:cxn modelId="{F2D8F0FC-A139-4E5F-97C7-A43DAAE5B559}" type="presParOf" srcId="{D1458A42-7A96-4CEC-9561-5C2817D276D6}" destId="{1E4C1A25-653C-498E-99C6-94239F3427E7}" srcOrd="2" destOrd="0" presId="urn:microsoft.com/office/officeart/2005/8/layout/orgChart1"/>
    <dgm:cxn modelId="{F711D58B-AA22-40B2-B6E6-0674A3E8E5EF}" type="presParOf" srcId="{AC81E357-B87C-4246-AA1D-EF24C6542D49}" destId="{F1EB67AD-BEE6-451A-AA9A-D55E7B10D5C5}" srcOrd="2" destOrd="0" presId="urn:microsoft.com/office/officeart/2005/8/layout/orgChart1"/>
    <dgm:cxn modelId="{9949E85F-3828-49DD-8BC0-7BEE70E319A9}" type="presParOf" srcId="{42F9AFCC-7405-43F9-AC1A-7226C0376BE1}" destId="{5D009543-614D-4A0F-A01A-4267EB4E611E}" srcOrd="2" destOrd="0" presId="urn:microsoft.com/office/officeart/2005/8/layout/orgChar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C92F5-50F1-48EE-896B-1E2E14387A6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9784A28A-85C7-49D6-B942-E008FC3F9F8F}">
      <dgm:prSet custT="1"/>
      <dgm:spPr/>
      <dgm:t>
        <a:bodyPr/>
        <a:lstStyle/>
        <a:p>
          <a:r>
            <a:rPr lang="en-IN" sz="2000" dirty="0">
              <a:latin typeface="Bookman Old Style" pitchFamily="18" charset="0"/>
              <a:cs typeface="Times New Roman" panose="02020603050405020304" pitchFamily="18" charset="0"/>
            </a:rPr>
            <a:t>National Company Law Appellant Tribunal (NCLAT) Sec 61 (30+ 15) days</a:t>
          </a:r>
        </a:p>
      </dgm:t>
    </dgm:pt>
    <dgm:pt modelId="{EFC20505-03BB-461B-8036-CB863EC50782}" type="parTrans" cxnId="{4C0055CA-3052-43E7-A584-81AC983106B0}">
      <dgm:prSet/>
      <dgm:spPr/>
      <dgm:t>
        <a:bodyPr/>
        <a:lstStyle/>
        <a:p>
          <a:endParaRPr lang="en-IN"/>
        </a:p>
      </dgm:t>
    </dgm:pt>
    <dgm:pt modelId="{AA63F74E-987C-4522-925B-E923E65CFA61}" type="sibTrans" cxnId="{4C0055CA-3052-43E7-A584-81AC983106B0}">
      <dgm:prSet/>
      <dgm:spPr/>
      <dgm:t>
        <a:bodyPr/>
        <a:lstStyle/>
        <a:p>
          <a:endParaRPr lang="en-IN"/>
        </a:p>
      </dgm:t>
    </dgm:pt>
    <dgm:pt modelId="{D9209558-D277-41E6-A7E8-4BB584D67DC1}">
      <dgm:prSet custT="1"/>
      <dgm:spPr/>
      <dgm:t>
        <a:bodyPr/>
        <a:lstStyle/>
        <a:p>
          <a:r>
            <a:rPr lang="en-IN" sz="2000" dirty="0">
              <a:latin typeface="Times New Roman" panose="02020603050405020304" pitchFamily="18" charset="0"/>
              <a:cs typeface="Times New Roman" panose="02020603050405020304" pitchFamily="18" charset="0"/>
            </a:rPr>
            <a:t> </a:t>
          </a:r>
          <a:r>
            <a:rPr lang="en-IN" sz="2000" dirty="0">
              <a:latin typeface="Bookman Old Style" pitchFamily="18" charset="0"/>
              <a:cs typeface="Times New Roman" panose="02020603050405020304" pitchFamily="18" charset="0"/>
            </a:rPr>
            <a:t>Committee of Creditors (</a:t>
          </a:r>
          <a:r>
            <a:rPr lang="en-IN" sz="2000" dirty="0" err="1">
              <a:latin typeface="Bookman Old Style" pitchFamily="18" charset="0"/>
              <a:cs typeface="Times New Roman" panose="02020603050405020304" pitchFamily="18" charset="0"/>
            </a:rPr>
            <a:t>CoC</a:t>
          </a:r>
          <a:r>
            <a:rPr lang="en-IN" sz="2000" dirty="0">
              <a:latin typeface="Bookman Old Style" pitchFamily="18" charset="0"/>
              <a:cs typeface="Times New Roman" panose="02020603050405020304" pitchFamily="18" charset="0"/>
            </a:rPr>
            <a:t>)     Sec 30  (180+90) days</a:t>
          </a:r>
        </a:p>
      </dgm:t>
    </dgm:pt>
    <dgm:pt modelId="{1F8AD49A-849B-4AE0-B11E-7F7871716CA0}" type="parTrans" cxnId="{1196C9D2-9DF7-4C32-BA5A-E765B734C5DF}">
      <dgm:prSet/>
      <dgm:spPr/>
      <dgm:t>
        <a:bodyPr/>
        <a:lstStyle/>
        <a:p>
          <a:endParaRPr lang="en-IN"/>
        </a:p>
      </dgm:t>
    </dgm:pt>
    <dgm:pt modelId="{A1A545D5-9961-474F-85BE-861E58161424}" type="sibTrans" cxnId="{1196C9D2-9DF7-4C32-BA5A-E765B734C5DF}">
      <dgm:prSet/>
      <dgm:spPr/>
      <dgm:t>
        <a:bodyPr/>
        <a:lstStyle/>
        <a:p>
          <a:endParaRPr lang="en-IN"/>
        </a:p>
      </dgm:t>
    </dgm:pt>
    <dgm:pt modelId="{628316C6-CD85-4998-A8B9-0EDF1A9E9FD4}">
      <dgm:prSet custT="1"/>
      <dgm:spPr/>
      <dgm:t>
        <a:bodyPr/>
        <a:lstStyle/>
        <a:p>
          <a:r>
            <a:rPr lang="en-IN" sz="2000" dirty="0">
              <a:latin typeface="Bookman Old Style" pitchFamily="18" charset="0"/>
              <a:cs typeface="Times New Roman" panose="02020603050405020304" pitchFamily="18" charset="0"/>
            </a:rPr>
            <a:t>National Company Law Tribunal (NCLT) Sec 60</a:t>
          </a:r>
        </a:p>
      </dgm:t>
    </dgm:pt>
    <dgm:pt modelId="{CAB65FED-D83D-4C9D-BD11-697F3EB6E41D}" type="parTrans" cxnId="{B71E4F7B-C760-4AB5-B03E-645AFABD913E}">
      <dgm:prSet/>
      <dgm:spPr/>
      <dgm:t>
        <a:bodyPr/>
        <a:lstStyle/>
        <a:p>
          <a:endParaRPr lang="en-IN"/>
        </a:p>
      </dgm:t>
    </dgm:pt>
    <dgm:pt modelId="{C1431891-6E6F-4848-A533-9CB126B9C33F}" type="sibTrans" cxnId="{B71E4F7B-C760-4AB5-B03E-645AFABD913E}">
      <dgm:prSet/>
      <dgm:spPr/>
      <dgm:t>
        <a:bodyPr/>
        <a:lstStyle/>
        <a:p>
          <a:endParaRPr lang="en-IN"/>
        </a:p>
      </dgm:t>
    </dgm:pt>
    <dgm:pt modelId="{1F5988B4-C054-457E-A4FF-82EF0295326C}">
      <dgm:prSet custT="1"/>
      <dgm:spPr/>
      <dgm:t>
        <a:bodyPr/>
        <a:lstStyle/>
        <a:p>
          <a:r>
            <a:rPr lang="en-IN" sz="2000" dirty="0">
              <a:latin typeface="Bookman Old Style" pitchFamily="18" charset="0"/>
              <a:cs typeface="Times New Roman" panose="02020603050405020304" pitchFamily="18" charset="0"/>
            </a:rPr>
            <a:t>Supreme Court Sec 62 (45+ 15)days</a:t>
          </a:r>
        </a:p>
      </dgm:t>
    </dgm:pt>
    <dgm:pt modelId="{F9FFEBB5-F28F-408A-BA04-B6459A5CB718}" type="parTrans" cxnId="{6DE56AE6-ECF3-46F7-A77E-CB14E85AC165}">
      <dgm:prSet/>
      <dgm:spPr/>
      <dgm:t>
        <a:bodyPr/>
        <a:lstStyle/>
        <a:p>
          <a:endParaRPr lang="en-IN"/>
        </a:p>
      </dgm:t>
    </dgm:pt>
    <dgm:pt modelId="{40B97046-06C8-425D-8F62-443B1A72BFD7}" type="sibTrans" cxnId="{6DE56AE6-ECF3-46F7-A77E-CB14E85AC165}">
      <dgm:prSet/>
      <dgm:spPr/>
      <dgm:t>
        <a:bodyPr/>
        <a:lstStyle/>
        <a:p>
          <a:endParaRPr lang="en-IN"/>
        </a:p>
      </dgm:t>
    </dgm:pt>
    <dgm:pt modelId="{5FAF9E5C-C06D-4C74-AC48-9BF468A2CE46}" type="pres">
      <dgm:prSet presAssocID="{CE1C92F5-50F1-48EE-896B-1E2E14387A64}" presName="diagram" presStyleCnt="0">
        <dgm:presLayoutVars>
          <dgm:chPref val="1"/>
          <dgm:dir/>
          <dgm:animOne val="branch"/>
          <dgm:animLvl val="lvl"/>
          <dgm:resizeHandles val="exact"/>
        </dgm:presLayoutVars>
      </dgm:prSet>
      <dgm:spPr/>
      <dgm:t>
        <a:bodyPr/>
        <a:lstStyle/>
        <a:p>
          <a:endParaRPr lang="en-US"/>
        </a:p>
      </dgm:t>
    </dgm:pt>
    <dgm:pt modelId="{8752C90B-B919-43A4-AE90-3F49C73A106F}" type="pres">
      <dgm:prSet presAssocID="{1F5988B4-C054-457E-A4FF-82EF0295326C}" presName="root1" presStyleCnt="0"/>
      <dgm:spPr/>
    </dgm:pt>
    <dgm:pt modelId="{771BEDE4-762E-435C-ADB2-9A39617D68F6}" type="pres">
      <dgm:prSet presAssocID="{1F5988B4-C054-457E-A4FF-82EF0295326C}" presName="LevelOneTextNode" presStyleLbl="node0" presStyleIdx="0" presStyleCnt="4" custScaleX="46865" custScaleY="14423" custLinFactNeighborX="-13944" custLinFactNeighborY="5022">
        <dgm:presLayoutVars>
          <dgm:chPref val="3"/>
        </dgm:presLayoutVars>
      </dgm:prSet>
      <dgm:spPr/>
      <dgm:t>
        <a:bodyPr/>
        <a:lstStyle/>
        <a:p>
          <a:endParaRPr lang="en-US"/>
        </a:p>
      </dgm:t>
    </dgm:pt>
    <dgm:pt modelId="{56BA011D-01A3-4C9E-AC60-4A1236F9D5F2}" type="pres">
      <dgm:prSet presAssocID="{1F5988B4-C054-457E-A4FF-82EF0295326C}" presName="level2hierChild" presStyleCnt="0"/>
      <dgm:spPr/>
    </dgm:pt>
    <dgm:pt modelId="{1F2614D5-AEB9-45FF-A7B5-676B4B7839E0}" type="pres">
      <dgm:prSet presAssocID="{9784A28A-85C7-49D6-B942-E008FC3F9F8F}" presName="root1" presStyleCnt="0"/>
      <dgm:spPr/>
    </dgm:pt>
    <dgm:pt modelId="{6A88643A-46DF-478B-A09B-00AF416F06A8}" type="pres">
      <dgm:prSet presAssocID="{9784A28A-85C7-49D6-B942-E008FC3F9F8F}" presName="LevelOneTextNode" presStyleLbl="node0" presStyleIdx="1" presStyleCnt="4" custScaleX="48145" custScaleY="23530" custLinFactNeighborX="-14076" custLinFactNeighborY="-2305">
        <dgm:presLayoutVars>
          <dgm:chPref val="3"/>
        </dgm:presLayoutVars>
      </dgm:prSet>
      <dgm:spPr/>
      <dgm:t>
        <a:bodyPr/>
        <a:lstStyle/>
        <a:p>
          <a:endParaRPr lang="en-US"/>
        </a:p>
      </dgm:t>
    </dgm:pt>
    <dgm:pt modelId="{BB1B212E-1EE1-48D7-96A2-33966DFFA10E}" type="pres">
      <dgm:prSet presAssocID="{9784A28A-85C7-49D6-B942-E008FC3F9F8F}" presName="level2hierChild" presStyleCnt="0"/>
      <dgm:spPr/>
    </dgm:pt>
    <dgm:pt modelId="{7A054E6F-E483-418C-8C60-83C251FC0291}" type="pres">
      <dgm:prSet presAssocID="{628316C6-CD85-4998-A8B9-0EDF1A9E9FD4}" presName="root1" presStyleCnt="0"/>
      <dgm:spPr/>
    </dgm:pt>
    <dgm:pt modelId="{D62AED3F-1011-415A-9033-BC6A29DB3D22}" type="pres">
      <dgm:prSet presAssocID="{628316C6-CD85-4998-A8B9-0EDF1A9E9FD4}" presName="LevelOneTextNode" presStyleLbl="node0" presStyleIdx="2" presStyleCnt="4" custScaleX="44153" custScaleY="23530" custLinFactNeighborX="-13587" custLinFactNeighborY="-4897">
        <dgm:presLayoutVars>
          <dgm:chPref val="3"/>
        </dgm:presLayoutVars>
      </dgm:prSet>
      <dgm:spPr/>
      <dgm:t>
        <a:bodyPr/>
        <a:lstStyle/>
        <a:p>
          <a:endParaRPr lang="en-US"/>
        </a:p>
      </dgm:t>
    </dgm:pt>
    <dgm:pt modelId="{310C8CE2-6935-4B43-BE1A-CAC0D88DCE59}" type="pres">
      <dgm:prSet presAssocID="{628316C6-CD85-4998-A8B9-0EDF1A9E9FD4}" presName="level2hierChild" presStyleCnt="0"/>
      <dgm:spPr/>
    </dgm:pt>
    <dgm:pt modelId="{C8038DE6-5392-4E70-A5B4-DECFB1F05B92}" type="pres">
      <dgm:prSet presAssocID="{D9209558-D277-41E6-A7E8-4BB584D67DC1}" presName="root1" presStyleCnt="0"/>
      <dgm:spPr/>
    </dgm:pt>
    <dgm:pt modelId="{F9D68E0B-A450-4271-AFB6-84189D01E49A}" type="pres">
      <dgm:prSet presAssocID="{D9209558-D277-41E6-A7E8-4BB584D67DC1}" presName="LevelOneTextNode" presStyleLbl="node0" presStyleIdx="3" presStyleCnt="4" custScaleX="41844" custScaleY="23530" custLinFactNeighborX="-13587" custLinFactNeighborY="-4046">
        <dgm:presLayoutVars>
          <dgm:chPref val="3"/>
        </dgm:presLayoutVars>
      </dgm:prSet>
      <dgm:spPr/>
      <dgm:t>
        <a:bodyPr/>
        <a:lstStyle/>
        <a:p>
          <a:endParaRPr lang="en-US"/>
        </a:p>
      </dgm:t>
    </dgm:pt>
    <dgm:pt modelId="{5087C44C-8C39-43E9-BEB5-E9D9A708E175}" type="pres">
      <dgm:prSet presAssocID="{D9209558-D277-41E6-A7E8-4BB584D67DC1}" presName="level2hierChild" presStyleCnt="0"/>
      <dgm:spPr/>
    </dgm:pt>
  </dgm:ptLst>
  <dgm:cxnLst>
    <dgm:cxn modelId="{1196C9D2-9DF7-4C32-BA5A-E765B734C5DF}" srcId="{CE1C92F5-50F1-48EE-896B-1E2E14387A64}" destId="{D9209558-D277-41E6-A7E8-4BB584D67DC1}" srcOrd="3" destOrd="0" parTransId="{1F8AD49A-849B-4AE0-B11E-7F7871716CA0}" sibTransId="{A1A545D5-9961-474F-85BE-861E58161424}"/>
    <dgm:cxn modelId="{4C0055CA-3052-43E7-A584-81AC983106B0}" srcId="{CE1C92F5-50F1-48EE-896B-1E2E14387A64}" destId="{9784A28A-85C7-49D6-B942-E008FC3F9F8F}" srcOrd="1" destOrd="0" parTransId="{EFC20505-03BB-461B-8036-CB863EC50782}" sibTransId="{AA63F74E-987C-4522-925B-E923E65CFA61}"/>
    <dgm:cxn modelId="{25513E5B-56D4-4FED-BB5B-D8D915C3741E}" type="presOf" srcId="{CE1C92F5-50F1-48EE-896B-1E2E14387A64}" destId="{5FAF9E5C-C06D-4C74-AC48-9BF468A2CE46}" srcOrd="0" destOrd="0" presId="urn:microsoft.com/office/officeart/2005/8/layout/hierarchy2"/>
    <dgm:cxn modelId="{B71E4F7B-C760-4AB5-B03E-645AFABD913E}" srcId="{CE1C92F5-50F1-48EE-896B-1E2E14387A64}" destId="{628316C6-CD85-4998-A8B9-0EDF1A9E9FD4}" srcOrd="2" destOrd="0" parTransId="{CAB65FED-D83D-4C9D-BD11-697F3EB6E41D}" sibTransId="{C1431891-6E6F-4848-A533-9CB126B9C33F}"/>
    <dgm:cxn modelId="{6DE56AE6-ECF3-46F7-A77E-CB14E85AC165}" srcId="{CE1C92F5-50F1-48EE-896B-1E2E14387A64}" destId="{1F5988B4-C054-457E-A4FF-82EF0295326C}" srcOrd="0" destOrd="0" parTransId="{F9FFEBB5-F28F-408A-BA04-B6459A5CB718}" sibTransId="{40B97046-06C8-425D-8F62-443B1A72BFD7}"/>
    <dgm:cxn modelId="{A2431591-C3BE-4B3E-94AF-91E546844E9B}" type="presOf" srcId="{D9209558-D277-41E6-A7E8-4BB584D67DC1}" destId="{F9D68E0B-A450-4271-AFB6-84189D01E49A}" srcOrd="0" destOrd="0" presId="urn:microsoft.com/office/officeart/2005/8/layout/hierarchy2"/>
    <dgm:cxn modelId="{6873A0DB-BB82-430B-8256-84D367A8A708}" type="presOf" srcId="{628316C6-CD85-4998-A8B9-0EDF1A9E9FD4}" destId="{D62AED3F-1011-415A-9033-BC6A29DB3D22}" srcOrd="0" destOrd="0" presId="urn:microsoft.com/office/officeart/2005/8/layout/hierarchy2"/>
    <dgm:cxn modelId="{37781090-F5A8-4F84-B83A-8B8D0342F7E9}" type="presOf" srcId="{1F5988B4-C054-457E-A4FF-82EF0295326C}" destId="{771BEDE4-762E-435C-ADB2-9A39617D68F6}" srcOrd="0" destOrd="0" presId="urn:microsoft.com/office/officeart/2005/8/layout/hierarchy2"/>
    <dgm:cxn modelId="{ADC32EC5-12C2-497D-ABF4-CA491502653A}" type="presOf" srcId="{9784A28A-85C7-49D6-B942-E008FC3F9F8F}" destId="{6A88643A-46DF-478B-A09B-00AF416F06A8}" srcOrd="0" destOrd="0" presId="urn:microsoft.com/office/officeart/2005/8/layout/hierarchy2"/>
    <dgm:cxn modelId="{60ADC940-00D0-450E-95FD-915C677DA0A2}" type="presParOf" srcId="{5FAF9E5C-C06D-4C74-AC48-9BF468A2CE46}" destId="{8752C90B-B919-43A4-AE90-3F49C73A106F}" srcOrd="0" destOrd="0" presId="urn:microsoft.com/office/officeart/2005/8/layout/hierarchy2"/>
    <dgm:cxn modelId="{88D6EE7E-DCFC-4D65-90DD-1D1934F752FF}" type="presParOf" srcId="{8752C90B-B919-43A4-AE90-3F49C73A106F}" destId="{771BEDE4-762E-435C-ADB2-9A39617D68F6}" srcOrd="0" destOrd="0" presId="urn:microsoft.com/office/officeart/2005/8/layout/hierarchy2"/>
    <dgm:cxn modelId="{BB720C3F-54E4-4EE2-B181-ABA9291B184A}" type="presParOf" srcId="{8752C90B-B919-43A4-AE90-3F49C73A106F}" destId="{56BA011D-01A3-4C9E-AC60-4A1236F9D5F2}" srcOrd="1" destOrd="0" presId="urn:microsoft.com/office/officeart/2005/8/layout/hierarchy2"/>
    <dgm:cxn modelId="{412FA29A-5DB7-4F9D-95A1-B6613892DFD1}" type="presParOf" srcId="{5FAF9E5C-C06D-4C74-AC48-9BF468A2CE46}" destId="{1F2614D5-AEB9-45FF-A7B5-676B4B7839E0}" srcOrd="1" destOrd="0" presId="urn:microsoft.com/office/officeart/2005/8/layout/hierarchy2"/>
    <dgm:cxn modelId="{25A4F42B-B115-4242-9208-F787912972EB}" type="presParOf" srcId="{1F2614D5-AEB9-45FF-A7B5-676B4B7839E0}" destId="{6A88643A-46DF-478B-A09B-00AF416F06A8}" srcOrd="0" destOrd="0" presId="urn:microsoft.com/office/officeart/2005/8/layout/hierarchy2"/>
    <dgm:cxn modelId="{1D156FFA-CE04-4754-BD2A-4233CFF685D7}" type="presParOf" srcId="{1F2614D5-AEB9-45FF-A7B5-676B4B7839E0}" destId="{BB1B212E-1EE1-48D7-96A2-33966DFFA10E}" srcOrd="1" destOrd="0" presId="urn:microsoft.com/office/officeart/2005/8/layout/hierarchy2"/>
    <dgm:cxn modelId="{577F4591-F081-4D65-9DC3-87D873005653}" type="presParOf" srcId="{5FAF9E5C-C06D-4C74-AC48-9BF468A2CE46}" destId="{7A054E6F-E483-418C-8C60-83C251FC0291}" srcOrd="2" destOrd="0" presId="urn:microsoft.com/office/officeart/2005/8/layout/hierarchy2"/>
    <dgm:cxn modelId="{B9C9D4C2-7261-4777-BDC9-7DCE73E357B4}" type="presParOf" srcId="{7A054E6F-E483-418C-8C60-83C251FC0291}" destId="{D62AED3F-1011-415A-9033-BC6A29DB3D22}" srcOrd="0" destOrd="0" presId="urn:microsoft.com/office/officeart/2005/8/layout/hierarchy2"/>
    <dgm:cxn modelId="{96596EE9-6A9A-4139-BA8B-DBA5C757D067}" type="presParOf" srcId="{7A054E6F-E483-418C-8C60-83C251FC0291}" destId="{310C8CE2-6935-4B43-BE1A-CAC0D88DCE59}" srcOrd="1" destOrd="0" presId="urn:microsoft.com/office/officeart/2005/8/layout/hierarchy2"/>
    <dgm:cxn modelId="{F5D7B12D-D753-4D03-8D82-508396664EFE}" type="presParOf" srcId="{5FAF9E5C-C06D-4C74-AC48-9BF468A2CE46}" destId="{C8038DE6-5392-4E70-A5B4-DECFB1F05B92}" srcOrd="3" destOrd="0" presId="urn:microsoft.com/office/officeart/2005/8/layout/hierarchy2"/>
    <dgm:cxn modelId="{545B5120-2CC9-43C9-8D10-C69F87204189}" type="presParOf" srcId="{C8038DE6-5392-4E70-A5B4-DECFB1F05B92}" destId="{F9D68E0B-A450-4271-AFB6-84189D01E49A}" srcOrd="0" destOrd="0" presId="urn:microsoft.com/office/officeart/2005/8/layout/hierarchy2"/>
    <dgm:cxn modelId="{795FC176-6208-4584-B117-FDDCEAFF741C}" type="presParOf" srcId="{C8038DE6-5392-4E70-A5B4-DECFB1F05B92}" destId="{5087C44C-8C39-43E9-BEB5-E9D9A708E175}"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8753EF-7B9D-43F3-9DB4-9D71565F25C0}">
      <dsp:nvSpPr>
        <dsp:cNvPr id="0" name=""/>
        <dsp:cNvSpPr/>
      </dsp:nvSpPr>
      <dsp:spPr>
        <a:xfrm>
          <a:off x="4684848" y="1883320"/>
          <a:ext cx="233288" cy="1819647"/>
        </a:xfrm>
        <a:custGeom>
          <a:avLst/>
          <a:gdLst/>
          <a:ahLst/>
          <a:cxnLst/>
          <a:rect l="0" t="0" r="0" b="0"/>
          <a:pathLst>
            <a:path>
              <a:moveTo>
                <a:pt x="0" y="0"/>
              </a:moveTo>
              <a:lnTo>
                <a:pt x="0" y="1819647"/>
              </a:lnTo>
              <a:lnTo>
                <a:pt x="233288" y="1819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687FE-77C7-438D-B9FC-19A58B3497E5}">
      <dsp:nvSpPr>
        <dsp:cNvPr id="0" name=""/>
        <dsp:cNvSpPr/>
      </dsp:nvSpPr>
      <dsp:spPr>
        <a:xfrm>
          <a:off x="4684848" y="1883320"/>
          <a:ext cx="233288" cy="715416"/>
        </a:xfrm>
        <a:custGeom>
          <a:avLst/>
          <a:gdLst/>
          <a:ahLst/>
          <a:cxnLst/>
          <a:rect l="0" t="0" r="0" b="0"/>
          <a:pathLst>
            <a:path>
              <a:moveTo>
                <a:pt x="0" y="0"/>
              </a:moveTo>
              <a:lnTo>
                <a:pt x="0" y="715416"/>
              </a:lnTo>
              <a:lnTo>
                <a:pt x="233288" y="7154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761CD4-48CF-479D-889D-E1300B55988C}">
      <dsp:nvSpPr>
        <dsp:cNvPr id="0" name=""/>
        <dsp:cNvSpPr/>
      </dsp:nvSpPr>
      <dsp:spPr>
        <a:xfrm>
          <a:off x="3425093" y="779090"/>
          <a:ext cx="1881857" cy="326603"/>
        </a:xfrm>
        <a:custGeom>
          <a:avLst/>
          <a:gdLst/>
          <a:ahLst/>
          <a:cxnLst/>
          <a:rect l="0" t="0" r="0" b="0"/>
          <a:pathLst>
            <a:path>
              <a:moveTo>
                <a:pt x="0" y="0"/>
              </a:moveTo>
              <a:lnTo>
                <a:pt x="0" y="163301"/>
              </a:lnTo>
              <a:lnTo>
                <a:pt x="1881857" y="163301"/>
              </a:lnTo>
              <a:lnTo>
                <a:pt x="1881857" y="326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FAAB07-1FF6-4C59-BCA4-78E71FB0384F}">
      <dsp:nvSpPr>
        <dsp:cNvPr id="0" name=""/>
        <dsp:cNvSpPr/>
      </dsp:nvSpPr>
      <dsp:spPr>
        <a:xfrm>
          <a:off x="2802991" y="1883320"/>
          <a:ext cx="233288" cy="1819647"/>
        </a:xfrm>
        <a:custGeom>
          <a:avLst/>
          <a:gdLst/>
          <a:ahLst/>
          <a:cxnLst/>
          <a:rect l="0" t="0" r="0" b="0"/>
          <a:pathLst>
            <a:path>
              <a:moveTo>
                <a:pt x="0" y="0"/>
              </a:moveTo>
              <a:lnTo>
                <a:pt x="0" y="1819647"/>
              </a:lnTo>
              <a:lnTo>
                <a:pt x="233288" y="1819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D4367-F26E-4804-8D1D-4FCAC13E7E58}">
      <dsp:nvSpPr>
        <dsp:cNvPr id="0" name=""/>
        <dsp:cNvSpPr/>
      </dsp:nvSpPr>
      <dsp:spPr>
        <a:xfrm>
          <a:off x="2802991" y="1883320"/>
          <a:ext cx="233288" cy="715416"/>
        </a:xfrm>
        <a:custGeom>
          <a:avLst/>
          <a:gdLst/>
          <a:ahLst/>
          <a:cxnLst/>
          <a:rect l="0" t="0" r="0" b="0"/>
          <a:pathLst>
            <a:path>
              <a:moveTo>
                <a:pt x="0" y="0"/>
              </a:moveTo>
              <a:lnTo>
                <a:pt x="0" y="715416"/>
              </a:lnTo>
              <a:lnTo>
                <a:pt x="233288" y="7154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ED0B2E-26EB-4EB0-AB32-60EF55E58702}">
      <dsp:nvSpPr>
        <dsp:cNvPr id="0" name=""/>
        <dsp:cNvSpPr/>
      </dsp:nvSpPr>
      <dsp:spPr>
        <a:xfrm>
          <a:off x="3379373" y="779090"/>
          <a:ext cx="91440" cy="326603"/>
        </a:xfrm>
        <a:custGeom>
          <a:avLst/>
          <a:gdLst/>
          <a:ahLst/>
          <a:cxnLst/>
          <a:rect l="0" t="0" r="0" b="0"/>
          <a:pathLst>
            <a:path>
              <a:moveTo>
                <a:pt x="45720" y="0"/>
              </a:moveTo>
              <a:lnTo>
                <a:pt x="45720" y="326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E5AD5-1ECB-4BB1-867B-173FAF0CD21F}">
      <dsp:nvSpPr>
        <dsp:cNvPr id="0" name=""/>
        <dsp:cNvSpPr/>
      </dsp:nvSpPr>
      <dsp:spPr>
        <a:xfrm>
          <a:off x="921134" y="1883320"/>
          <a:ext cx="233288" cy="2923877"/>
        </a:xfrm>
        <a:custGeom>
          <a:avLst/>
          <a:gdLst/>
          <a:ahLst/>
          <a:cxnLst/>
          <a:rect l="0" t="0" r="0" b="0"/>
          <a:pathLst>
            <a:path>
              <a:moveTo>
                <a:pt x="0" y="0"/>
              </a:moveTo>
              <a:lnTo>
                <a:pt x="0" y="2923877"/>
              </a:lnTo>
              <a:lnTo>
                <a:pt x="233288" y="2923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73645-66EB-458C-BA18-3EDB54BFC206}">
      <dsp:nvSpPr>
        <dsp:cNvPr id="0" name=""/>
        <dsp:cNvSpPr/>
      </dsp:nvSpPr>
      <dsp:spPr>
        <a:xfrm>
          <a:off x="921134" y="1883320"/>
          <a:ext cx="233288" cy="1819647"/>
        </a:xfrm>
        <a:custGeom>
          <a:avLst/>
          <a:gdLst/>
          <a:ahLst/>
          <a:cxnLst/>
          <a:rect l="0" t="0" r="0" b="0"/>
          <a:pathLst>
            <a:path>
              <a:moveTo>
                <a:pt x="0" y="0"/>
              </a:moveTo>
              <a:lnTo>
                <a:pt x="0" y="1819647"/>
              </a:lnTo>
              <a:lnTo>
                <a:pt x="233288" y="1819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080A7-BA88-4184-BC0C-9E99538BED7D}">
      <dsp:nvSpPr>
        <dsp:cNvPr id="0" name=""/>
        <dsp:cNvSpPr/>
      </dsp:nvSpPr>
      <dsp:spPr>
        <a:xfrm>
          <a:off x="921134" y="1883320"/>
          <a:ext cx="233288" cy="715416"/>
        </a:xfrm>
        <a:custGeom>
          <a:avLst/>
          <a:gdLst/>
          <a:ahLst/>
          <a:cxnLst/>
          <a:rect l="0" t="0" r="0" b="0"/>
          <a:pathLst>
            <a:path>
              <a:moveTo>
                <a:pt x="0" y="0"/>
              </a:moveTo>
              <a:lnTo>
                <a:pt x="0" y="715416"/>
              </a:lnTo>
              <a:lnTo>
                <a:pt x="233288" y="7154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216FA-66CE-4965-89F3-B7F8FF9D0D5F}">
      <dsp:nvSpPr>
        <dsp:cNvPr id="0" name=""/>
        <dsp:cNvSpPr/>
      </dsp:nvSpPr>
      <dsp:spPr>
        <a:xfrm>
          <a:off x="1543236" y="779090"/>
          <a:ext cx="1881857" cy="326603"/>
        </a:xfrm>
        <a:custGeom>
          <a:avLst/>
          <a:gdLst/>
          <a:ahLst/>
          <a:cxnLst/>
          <a:rect l="0" t="0" r="0" b="0"/>
          <a:pathLst>
            <a:path>
              <a:moveTo>
                <a:pt x="1881857" y="0"/>
              </a:moveTo>
              <a:lnTo>
                <a:pt x="1881857" y="163301"/>
              </a:lnTo>
              <a:lnTo>
                <a:pt x="0" y="163301"/>
              </a:lnTo>
              <a:lnTo>
                <a:pt x="0" y="326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C4F0E-C8AA-4A42-820F-B78C664C3833}">
      <dsp:nvSpPr>
        <dsp:cNvPr id="0" name=""/>
        <dsp:cNvSpPr/>
      </dsp:nvSpPr>
      <dsp:spPr>
        <a:xfrm>
          <a:off x="2647466" y="1463"/>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latin typeface="Bookman Old Style" pitchFamily="18" charset="0"/>
              <a:cs typeface="Times New Roman" panose="02020603050405020304" pitchFamily="18" charset="0"/>
            </a:rPr>
            <a:t>Classification of M &amp; A</a:t>
          </a:r>
        </a:p>
      </dsp:txBody>
      <dsp:txXfrm>
        <a:off x="2647466" y="1463"/>
        <a:ext cx="1555253" cy="777626"/>
      </dsp:txXfrm>
    </dsp:sp>
    <dsp:sp modelId="{52E32F90-EDCD-459C-AAED-80E219F40362}">
      <dsp:nvSpPr>
        <dsp:cNvPr id="0" name=""/>
        <dsp:cNvSpPr/>
      </dsp:nvSpPr>
      <dsp:spPr>
        <a:xfrm>
          <a:off x="765609" y="1105693"/>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On the basis of Value Chain</a:t>
          </a:r>
        </a:p>
      </dsp:txBody>
      <dsp:txXfrm>
        <a:off x="765609" y="1105693"/>
        <a:ext cx="1555253" cy="777626"/>
      </dsp:txXfrm>
    </dsp:sp>
    <dsp:sp modelId="{EADDD4CE-B0C2-4D58-9E88-F97BBF7CED42}">
      <dsp:nvSpPr>
        <dsp:cNvPr id="0" name=""/>
        <dsp:cNvSpPr/>
      </dsp:nvSpPr>
      <dsp:spPr>
        <a:xfrm>
          <a:off x="1154422" y="2209924"/>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N" sz="1900" kern="1200" dirty="0">
              <a:latin typeface="Bookman Old Style" pitchFamily="18" charset="0"/>
              <a:cs typeface="Times New Roman" panose="02020603050405020304" pitchFamily="18" charset="0"/>
            </a:rPr>
            <a:t>Horizontal </a:t>
          </a:r>
          <a:r>
            <a:rPr lang="en-IN" sz="1900" b="1" kern="1200" dirty="0">
              <a:latin typeface="Bookman Old Style" pitchFamily="18" charset="0"/>
              <a:cs typeface="Times New Roman" panose="02020603050405020304" pitchFamily="18" charset="0"/>
            </a:rPr>
            <a:t>(JPCL)</a:t>
          </a:r>
        </a:p>
      </dsp:txBody>
      <dsp:txXfrm>
        <a:off x="1154422" y="2209924"/>
        <a:ext cx="1555253" cy="777626"/>
      </dsp:txXfrm>
    </dsp:sp>
    <dsp:sp modelId="{E37C8601-2E55-46FB-8A95-96514E68C982}">
      <dsp:nvSpPr>
        <dsp:cNvPr id="0" name=""/>
        <dsp:cNvSpPr/>
      </dsp:nvSpPr>
      <dsp:spPr>
        <a:xfrm>
          <a:off x="1154422" y="3314154"/>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Vertical</a:t>
          </a:r>
        </a:p>
      </dsp:txBody>
      <dsp:txXfrm>
        <a:off x="1154422" y="3314154"/>
        <a:ext cx="1555253" cy="777626"/>
      </dsp:txXfrm>
    </dsp:sp>
    <dsp:sp modelId="{22865F8B-1AA9-4BB2-B520-66BE14B35FA7}">
      <dsp:nvSpPr>
        <dsp:cNvPr id="0" name=""/>
        <dsp:cNvSpPr/>
      </dsp:nvSpPr>
      <dsp:spPr>
        <a:xfrm>
          <a:off x="1154422" y="4418384"/>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Conglomerate</a:t>
          </a:r>
        </a:p>
      </dsp:txBody>
      <dsp:txXfrm>
        <a:off x="1154422" y="4418384"/>
        <a:ext cx="1555253" cy="777626"/>
      </dsp:txXfrm>
    </dsp:sp>
    <dsp:sp modelId="{526F1AD8-A1FD-4EA0-B720-5660462B3FEA}">
      <dsp:nvSpPr>
        <dsp:cNvPr id="0" name=""/>
        <dsp:cNvSpPr/>
      </dsp:nvSpPr>
      <dsp:spPr>
        <a:xfrm>
          <a:off x="2647466" y="1105693"/>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On the basis of Relationship</a:t>
          </a:r>
        </a:p>
      </dsp:txBody>
      <dsp:txXfrm>
        <a:off x="2647466" y="1105693"/>
        <a:ext cx="1555253" cy="777626"/>
      </dsp:txXfrm>
    </dsp:sp>
    <dsp:sp modelId="{DE3871B3-0F86-4106-955B-580010E0C84C}">
      <dsp:nvSpPr>
        <dsp:cNvPr id="0" name=""/>
        <dsp:cNvSpPr/>
      </dsp:nvSpPr>
      <dsp:spPr>
        <a:xfrm>
          <a:off x="3036279" y="2209924"/>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Friendly</a:t>
          </a:r>
        </a:p>
      </dsp:txBody>
      <dsp:txXfrm>
        <a:off x="3036279" y="2209924"/>
        <a:ext cx="1555253" cy="777626"/>
      </dsp:txXfrm>
    </dsp:sp>
    <dsp:sp modelId="{21093D4C-38C6-4FAB-8768-26C8FE22EE93}">
      <dsp:nvSpPr>
        <dsp:cNvPr id="0" name=""/>
        <dsp:cNvSpPr/>
      </dsp:nvSpPr>
      <dsp:spPr>
        <a:xfrm>
          <a:off x="3036279" y="3314154"/>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Hostile </a:t>
          </a:r>
          <a:r>
            <a:rPr lang="en-IN" sz="1700" b="1" kern="1200" dirty="0">
              <a:latin typeface="Bookman Old Style" pitchFamily="18" charset="0"/>
              <a:cs typeface="Times New Roman" panose="02020603050405020304" pitchFamily="18" charset="0"/>
            </a:rPr>
            <a:t>(JPCL)</a:t>
          </a:r>
        </a:p>
      </dsp:txBody>
      <dsp:txXfrm>
        <a:off x="3036279" y="3314154"/>
        <a:ext cx="1555253" cy="777626"/>
      </dsp:txXfrm>
    </dsp:sp>
    <dsp:sp modelId="{235A23BA-A4A5-4CC9-B142-A0401948800E}">
      <dsp:nvSpPr>
        <dsp:cNvPr id="0" name=""/>
        <dsp:cNvSpPr/>
      </dsp:nvSpPr>
      <dsp:spPr>
        <a:xfrm>
          <a:off x="4529323" y="1105693"/>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On the basis of Economic Area</a:t>
          </a:r>
        </a:p>
      </dsp:txBody>
      <dsp:txXfrm>
        <a:off x="4529323" y="1105693"/>
        <a:ext cx="1555253" cy="777626"/>
      </dsp:txXfrm>
    </dsp:sp>
    <dsp:sp modelId="{F943B8AC-28A7-477E-9699-F690B8326950}">
      <dsp:nvSpPr>
        <dsp:cNvPr id="0" name=""/>
        <dsp:cNvSpPr/>
      </dsp:nvSpPr>
      <dsp:spPr>
        <a:xfrm>
          <a:off x="4918137" y="2209924"/>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Domestic </a:t>
          </a:r>
          <a:r>
            <a:rPr lang="en-IN" sz="1700" b="1" kern="1200" dirty="0">
              <a:latin typeface="Bookman Old Style" pitchFamily="18" charset="0"/>
              <a:cs typeface="Times New Roman" panose="02020603050405020304" pitchFamily="18" charset="0"/>
            </a:rPr>
            <a:t>(JPCL)</a:t>
          </a:r>
        </a:p>
      </dsp:txBody>
      <dsp:txXfrm>
        <a:off x="4918137" y="2209924"/>
        <a:ext cx="1555253" cy="777626"/>
      </dsp:txXfrm>
    </dsp:sp>
    <dsp:sp modelId="{E0AC9978-6E8F-4AA2-BFDC-44404BAE5F09}">
      <dsp:nvSpPr>
        <dsp:cNvPr id="0" name=""/>
        <dsp:cNvSpPr/>
      </dsp:nvSpPr>
      <dsp:spPr>
        <a:xfrm>
          <a:off x="4918137" y="3314154"/>
          <a:ext cx="1555253" cy="777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kern="1200" dirty="0">
              <a:latin typeface="Bookman Old Style" pitchFamily="18" charset="0"/>
              <a:cs typeface="Times New Roman" panose="02020603050405020304" pitchFamily="18" charset="0"/>
            </a:rPr>
            <a:t>Cross-border</a:t>
          </a:r>
        </a:p>
      </dsp:txBody>
      <dsp:txXfrm>
        <a:off x="4918137" y="3314154"/>
        <a:ext cx="1555253" cy="7776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BEDE4-762E-435C-ADB2-9A39617D68F6}">
      <dsp:nvSpPr>
        <dsp:cNvPr id="0" name=""/>
        <dsp:cNvSpPr/>
      </dsp:nvSpPr>
      <dsp:spPr>
        <a:xfrm>
          <a:off x="500862" y="230942"/>
          <a:ext cx="4267224" cy="6566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latin typeface="Bookman Old Style" pitchFamily="18" charset="0"/>
              <a:cs typeface="Times New Roman" panose="02020603050405020304" pitchFamily="18" charset="0"/>
            </a:rPr>
            <a:t>Supreme Court Sec 62 (45+ 15)days</a:t>
          </a:r>
        </a:p>
      </dsp:txBody>
      <dsp:txXfrm>
        <a:off x="500862" y="230942"/>
        <a:ext cx="4267224" cy="656632"/>
      </dsp:txXfrm>
    </dsp:sp>
    <dsp:sp modelId="{6A88643A-46DF-478B-A09B-00AF416F06A8}">
      <dsp:nvSpPr>
        <dsp:cNvPr id="0" name=""/>
        <dsp:cNvSpPr/>
      </dsp:nvSpPr>
      <dsp:spPr>
        <a:xfrm>
          <a:off x="488843" y="1236902"/>
          <a:ext cx="4383773" cy="1071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latin typeface="Bookman Old Style" pitchFamily="18" charset="0"/>
              <a:cs typeface="Times New Roman" panose="02020603050405020304" pitchFamily="18" charset="0"/>
            </a:rPr>
            <a:t>National Company Law Appellant Tribunal (NCLAT) Sec 61 (30+ 15) days</a:t>
          </a:r>
        </a:p>
      </dsp:txBody>
      <dsp:txXfrm>
        <a:off x="488843" y="1236902"/>
        <a:ext cx="4383773" cy="1071244"/>
      </dsp:txXfrm>
    </dsp:sp>
    <dsp:sp modelId="{D62AED3F-1011-415A-9033-BC6A29DB3D22}">
      <dsp:nvSpPr>
        <dsp:cNvPr id="0" name=""/>
        <dsp:cNvSpPr/>
      </dsp:nvSpPr>
      <dsp:spPr>
        <a:xfrm>
          <a:off x="533368" y="2873043"/>
          <a:ext cx="4020287" cy="1071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latin typeface="Bookman Old Style" pitchFamily="18" charset="0"/>
              <a:cs typeface="Times New Roman" panose="02020603050405020304" pitchFamily="18" charset="0"/>
            </a:rPr>
            <a:t>National Company Law Tribunal (NCLT) Sec 60</a:t>
          </a:r>
        </a:p>
      </dsp:txBody>
      <dsp:txXfrm>
        <a:off x="533368" y="2873043"/>
        <a:ext cx="4020287" cy="1071244"/>
      </dsp:txXfrm>
    </dsp:sp>
    <dsp:sp modelId="{F9D68E0B-A450-4271-AFB6-84189D01E49A}">
      <dsp:nvSpPr>
        <dsp:cNvPr id="0" name=""/>
        <dsp:cNvSpPr/>
      </dsp:nvSpPr>
      <dsp:spPr>
        <a:xfrm>
          <a:off x="533368" y="4665933"/>
          <a:ext cx="3810044" cy="1071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a:latin typeface="Times New Roman" panose="02020603050405020304" pitchFamily="18" charset="0"/>
              <a:cs typeface="Times New Roman" panose="02020603050405020304" pitchFamily="18" charset="0"/>
            </a:rPr>
            <a:t> </a:t>
          </a:r>
          <a:r>
            <a:rPr lang="en-IN" sz="2000" kern="1200" dirty="0">
              <a:latin typeface="Bookman Old Style" pitchFamily="18" charset="0"/>
              <a:cs typeface="Times New Roman" panose="02020603050405020304" pitchFamily="18" charset="0"/>
            </a:rPr>
            <a:t>Committee of Creditors (</a:t>
          </a:r>
          <a:r>
            <a:rPr lang="en-IN" sz="2000" kern="1200" dirty="0" err="1">
              <a:latin typeface="Bookman Old Style" pitchFamily="18" charset="0"/>
              <a:cs typeface="Times New Roman" panose="02020603050405020304" pitchFamily="18" charset="0"/>
            </a:rPr>
            <a:t>CoC</a:t>
          </a:r>
          <a:r>
            <a:rPr lang="en-IN" sz="2000" kern="1200" dirty="0">
              <a:latin typeface="Bookman Old Style" pitchFamily="18" charset="0"/>
              <a:cs typeface="Times New Roman" panose="02020603050405020304" pitchFamily="18" charset="0"/>
            </a:rPr>
            <a:t>)     Sec 30  (180+90) days</a:t>
          </a:r>
        </a:p>
      </dsp:txBody>
      <dsp:txXfrm>
        <a:off x="533368" y="4665933"/>
        <a:ext cx="3810044" cy="10712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603EC280-1A37-427A-A8FE-11D1D40EDF52}" type="datetimeFigureOut">
              <a:rPr lang="en-IN" smtClean="0"/>
              <a:pPr/>
              <a:t>22-09-2020</a:t>
            </a:fld>
            <a:endParaRPr lang="en-IN"/>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91A2BD17-FC95-41B8-B111-F8AA1244D005}" type="slidenum">
              <a:rPr lang="en-IN" smtClean="0"/>
              <a:pPr/>
              <a:t>‹#›</a:t>
            </a:fld>
            <a:endParaRPr lang="en-IN"/>
          </a:p>
        </p:txBody>
      </p:sp>
    </p:spTree>
    <p:extLst>
      <p:ext uri="{BB962C8B-B14F-4D97-AF65-F5344CB8AC3E}">
        <p14:creationId xmlns="" xmlns:p14="http://schemas.microsoft.com/office/powerpoint/2010/main" val="87001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1432A91-7A29-4140-AEF5-7D67E164E334}" type="datetime1">
              <a:rPr lang="en-US" smtClean="0"/>
              <a:pPr/>
              <a:t>9/22/2020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B180B3-20F4-4AFD-8957-1E9234402B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782350-0CA9-4231-BD5E-EFFEC2B7C40A}" type="datetime1">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8AEF88-5F88-4F0D-A832-259743EA6D54}" type="datetime1">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037C68-CAD1-4F56-B7B6-BEF113A1F008}" type="datetime1">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E265F5-BD84-4AE7-887F-075B41DBC511}" type="datetime1">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180B3-20F4-4AFD-8957-1E9234402B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6AF70B-993C-40A6-AA8D-0DDC72834791}" type="datetime1">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33FE252-4E90-44B0-80A2-CE812B684891}" type="datetime1">
              <a:rPr lang="en-US" smtClean="0"/>
              <a:pPr/>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F1A1633-CCC1-428A-987D-D4BBCA4CEF6D}" type="datetime1">
              <a:rPr lang="en-US" smtClean="0"/>
              <a:pPr/>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362D1-5FBB-458E-A946-A5D44EB1DE80}" type="datetime1">
              <a:rPr lang="en-US" smtClean="0"/>
              <a:pPr/>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B28438-C4A9-4306-BBB0-5FA9E19E8005}" type="datetime1">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180B3-20F4-4AFD-8957-1E9234402B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C1A2FD5-EC6D-46E1-8589-81DBC479D25A}" type="datetime1">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B180B3-20F4-4AFD-8957-1E9234402B5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6723B6-5B73-4D54-85B8-D64ACC298AC0}" type="datetime1">
              <a:rPr lang="en-US" smtClean="0"/>
              <a:pPr/>
              <a:t>9/22/2020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B180B3-20F4-4AFD-8957-1E9234402B5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www.tila.in/" TargetMode="External"/><Relationship Id="rId2" Type="http://schemas.openxmlformats.org/officeDocument/2006/relationships/hyperlink" Target="mailto:rsn@tila.in"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2895600"/>
          </a:xfrm>
        </p:spPr>
        <p:txBody>
          <a:bodyPr>
            <a:normAutofit lnSpcReduction="10000"/>
          </a:bodyPr>
          <a:lstStyle/>
          <a:p>
            <a:pPr algn="ctr">
              <a:buNone/>
            </a:pPr>
            <a:r>
              <a:rPr lang="en-US" sz="3600" dirty="0" smtClean="0"/>
              <a:t>    </a:t>
            </a:r>
            <a:r>
              <a:rPr lang="en-US" sz="3300" b="1" dirty="0" smtClean="0">
                <a:latin typeface="Bookman Old Style" pitchFamily="18" charset="0"/>
                <a:cs typeface="Times New Roman" panose="02020603050405020304" pitchFamily="18" charset="0"/>
              </a:rPr>
              <a:t>LEGAL DUE DILIGENCE</a:t>
            </a:r>
          </a:p>
          <a:p>
            <a:pPr algn="ctr">
              <a:buNone/>
            </a:pPr>
            <a:r>
              <a:rPr lang="en-IN" sz="3300" b="1" dirty="0" smtClean="0">
                <a:latin typeface="Bookman Old Style" pitchFamily="18" charset="0"/>
                <a:cs typeface="Times New Roman" panose="02020603050405020304" pitchFamily="18" charset="0"/>
              </a:rPr>
              <a:t>Power Project Acquisition through IBC 2016</a:t>
            </a:r>
            <a:endParaRPr lang="en-US" sz="3300" b="1" dirty="0" smtClean="0">
              <a:latin typeface="Bookman Old Style" pitchFamily="18" charset="0"/>
              <a:cs typeface="Times New Roman" panose="02020603050405020304" pitchFamily="18" charset="0"/>
            </a:endParaRPr>
          </a:p>
          <a:p>
            <a:pPr algn="ctr">
              <a:buNone/>
            </a:pPr>
            <a:endParaRPr lang="en-US" sz="3200" dirty="0" smtClean="0">
              <a:latin typeface="Times New Roman" panose="02020603050405020304" pitchFamily="18" charset="0"/>
              <a:cs typeface="Times New Roman" panose="02020603050405020304" pitchFamily="18" charset="0"/>
            </a:endParaRPr>
          </a:p>
          <a:p>
            <a:pPr algn="ctr">
              <a:buNone/>
            </a:pPr>
            <a:r>
              <a:rPr lang="en-US" sz="3200" dirty="0" smtClean="0">
                <a:latin typeface="Times New Roman" panose="02020603050405020304" pitchFamily="18" charset="0"/>
                <a:cs typeface="Times New Roman" panose="02020603050405020304" pitchFamily="18" charset="0"/>
              </a:rPr>
              <a:t>                                            </a:t>
            </a:r>
            <a:endParaRPr lang="en-US" sz="2400" dirty="0"/>
          </a:p>
          <a:p>
            <a:pPr algn="r">
              <a:buFontTx/>
              <a:buChar char="-"/>
            </a:pPr>
            <a:endParaRPr lang="en-US" sz="2400" dirty="0">
              <a:latin typeface="Arial Black" pitchFamily="34" charset="0"/>
            </a:endParaRPr>
          </a:p>
        </p:txBody>
      </p:sp>
      <p:sp>
        <p:nvSpPr>
          <p:cNvPr id="5" name="Slide Number Placeholder 4">
            <a:extLst>
              <a:ext uri="{FF2B5EF4-FFF2-40B4-BE49-F238E27FC236}">
                <a16:creationId xmlns="" xmlns:a16="http://schemas.microsoft.com/office/drawing/2014/main" id="{2DE0E278-DA4F-42E5-B431-B46597EF9DBB}"/>
              </a:ext>
            </a:extLst>
          </p:cNvPr>
          <p:cNvSpPr>
            <a:spLocks noGrp="1"/>
          </p:cNvSpPr>
          <p:nvPr>
            <p:ph type="sldNum" sz="quarter" idx="12"/>
          </p:nvPr>
        </p:nvSpPr>
        <p:spPr/>
        <p:txBody>
          <a:bodyPr/>
          <a:lstStyle/>
          <a:p>
            <a:fld id="{3DB180B3-20F4-4AFD-8957-1E9234402B55}" type="slidenum">
              <a:rPr lang="en-US" smtClean="0"/>
              <a:pPr/>
              <a:t>1</a:t>
            </a:fld>
            <a:endParaRPr lang="en-US"/>
          </a:p>
        </p:txBody>
      </p:sp>
      <p:pic>
        <p:nvPicPr>
          <p:cNvPr id="7" name="Picture 6" descr="Description: TILA Logo.jpg"/>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pic>
        <p:nvPicPr>
          <p:cNvPr id="9" name="Content Placeholder 4" descr="Image result for hydro power plant"/>
          <p:cNvPicPr>
            <a:picLocks/>
          </p:cNvPicPr>
          <p:nvPr/>
        </p:nvPicPr>
        <p:blipFill>
          <a:blip r:embed="rId3" cstate="print"/>
          <a:srcRect/>
          <a:stretch>
            <a:fillRect/>
          </a:stretch>
        </p:blipFill>
        <p:spPr bwMode="auto">
          <a:xfrm>
            <a:off x="0" y="3048000"/>
            <a:ext cx="9144000" cy="3810000"/>
          </a:xfrm>
          <a:prstGeom prst="rect">
            <a:avLst/>
          </a:prstGeom>
          <a:noFill/>
          <a:ln w="9525">
            <a:noFill/>
            <a:miter lim="800000"/>
            <a:headEnd/>
            <a:tailEnd/>
          </a:ln>
        </p:spPr>
      </p:pic>
      <p:sp>
        <p:nvSpPr>
          <p:cNvPr id="14" name="TextBox 13"/>
          <p:cNvSpPr txBox="1"/>
          <p:nvPr/>
        </p:nvSpPr>
        <p:spPr>
          <a:xfrm>
            <a:off x="5943600" y="5486400"/>
            <a:ext cx="2971800" cy="1231106"/>
          </a:xfrm>
          <a:prstGeom prst="rect">
            <a:avLst/>
          </a:prstGeom>
          <a:noFill/>
        </p:spPr>
        <p:txBody>
          <a:bodyPr wrap="square" rtlCol="0">
            <a:spAutoFit/>
          </a:bodyPr>
          <a:lstStyle/>
          <a:p>
            <a:pPr algn="r">
              <a:buNone/>
            </a:pPr>
            <a:r>
              <a:rPr lang="en-US" sz="1400" b="1" dirty="0" smtClean="0">
                <a:cs typeface="Times New Roman" panose="02020603050405020304" pitchFamily="18" charset="0"/>
              </a:rPr>
              <a:t>Presented by- </a:t>
            </a:r>
          </a:p>
          <a:p>
            <a:pPr algn="r">
              <a:buNone/>
            </a:pPr>
            <a:r>
              <a:rPr lang="en-US" sz="1400" b="1" dirty="0" smtClean="0">
                <a:cs typeface="Times New Roman" panose="02020603050405020304" pitchFamily="18" charset="0"/>
              </a:rPr>
              <a:t> Trans India Law Associates </a:t>
            </a:r>
          </a:p>
          <a:p>
            <a:pPr algn="r">
              <a:buNone/>
            </a:pPr>
            <a:r>
              <a:rPr lang="en-US" sz="1400" b="1" dirty="0" smtClean="0">
                <a:cs typeface="Times New Roman" panose="02020603050405020304" pitchFamily="18" charset="0"/>
              </a:rPr>
              <a:t>Advocates &amp; Legal Consultants</a:t>
            </a:r>
          </a:p>
          <a:p>
            <a:pPr algn="r">
              <a:buNone/>
            </a:pPr>
            <a:r>
              <a:rPr lang="en-US" sz="1400" b="1" dirty="0" smtClean="0">
                <a:cs typeface="Times New Roman" panose="02020603050405020304" pitchFamily="18" charset="0"/>
              </a:rPr>
              <a:t>www.tila.in ©</a:t>
            </a:r>
            <a:endParaRPr lang="en-US" sz="1400" b="1" dirty="0" smtClean="0"/>
          </a:p>
          <a:p>
            <a:endParaRPr lang="en-US" dirty="0"/>
          </a:p>
        </p:txBody>
      </p:sp>
      <p:sp>
        <p:nvSpPr>
          <p:cNvPr id="8" name="object 7"/>
          <p:cNvSpPr/>
          <p:nvPr/>
        </p:nvSpPr>
        <p:spPr>
          <a:xfrm>
            <a:off x="8019288" y="-1"/>
            <a:ext cx="1124712" cy="78638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Autofit/>
          </a:bodyPr>
          <a:lstStyle/>
          <a:p>
            <a:pPr algn="just"/>
            <a:r>
              <a:rPr lang="en-US" sz="2000" b="1" dirty="0" smtClean="0">
                <a:latin typeface="Bookman Old Style" pitchFamily="18" charset="0"/>
              </a:rPr>
              <a:t>Rights of Equity Shareholders</a:t>
            </a:r>
          </a:p>
          <a:p>
            <a:pPr algn="just">
              <a:buNone/>
            </a:pPr>
            <a:endParaRPr lang="en-US" sz="2000" b="1" dirty="0" smtClean="0">
              <a:latin typeface="Bookman Old Style" pitchFamily="18" charset="0"/>
            </a:endParaRPr>
          </a:p>
          <a:p>
            <a:pPr algn="just">
              <a:buFont typeface="Wingdings" pitchFamily="2" charset="2"/>
              <a:buChar char="Ø"/>
            </a:pPr>
            <a:r>
              <a:rPr lang="en-US" sz="2000" dirty="0" smtClean="0">
                <a:latin typeface="Bookman Old Style" pitchFamily="18" charset="0"/>
              </a:rPr>
              <a:t>Matter examined by the Ministry of Corporate affairs in light of provisions of Sections 30 &amp; 31</a:t>
            </a:r>
          </a:p>
          <a:p>
            <a:pPr algn="just">
              <a:buNone/>
            </a:pPr>
            <a:endParaRPr lang="en-US" sz="2000" dirty="0" smtClean="0">
              <a:latin typeface="Bookman Old Style" pitchFamily="18" charset="0"/>
            </a:endParaRPr>
          </a:p>
          <a:p>
            <a:pPr algn="just">
              <a:buFont typeface="Wingdings" pitchFamily="2" charset="2"/>
              <a:buChar char="Ø"/>
            </a:pPr>
            <a:r>
              <a:rPr lang="en-US" sz="2000" dirty="0" smtClean="0">
                <a:latin typeface="Bookman Old Style" pitchFamily="18" charset="0"/>
              </a:rPr>
              <a:t>Vide Circular dated 25.10.2017, No requirement of obtaining approval of Shareholders / Members of the Corporate Debtor during the process</a:t>
            </a:r>
          </a:p>
          <a:p>
            <a:pPr algn="just">
              <a:buNone/>
            </a:pPr>
            <a:endParaRPr lang="en-US" sz="2000" dirty="0" smtClean="0">
              <a:latin typeface="Bookman Old Style" pitchFamily="18" charset="0"/>
            </a:endParaRPr>
          </a:p>
          <a:p>
            <a:pPr algn="just">
              <a:buFont typeface="Wingdings" pitchFamily="2" charset="2"/>
              <a:buChar char="Ø"/>
            </a:pPr>
            <a:r>
              <a:rPr lang="en-US" sz="2000" dirty="0" smtClean="0">
                <a:latin typeface="Bookman Old Style" pitchFamily="18" charset="0"/>
              </a:rPr>
              <a:t>IBC Circumscribes the rights of Equity Holders. Shareholders do not get to vote on any resolution plan</a:t>
            </a:r>
            <a:endParaRPr lang="en-US" sz="2000" b="1" dirty="0">
              <a:latin typeface="Bookman Old Style" pitchFamily="18" charset="0"/>
            </a:endParaRPr>
          </a:p>
        </p:txBody>
      </p:sp>
      <p:sp>
        <p:nvSpPr>
          <p:cNvPr id="4" name="Slide Number Placeholder 3"/>
          <p:cNvSpPr>
            <a:spLocks noGrp="1"/>
          </p:cNvSpPr>
          <p:nvPr>
            <p:ph type="sldNum" sz="quarter" idx="12"/>
          </p:nvPr>
        </p:nvSpPr>
        <p:spPr/>
        <p:txBody>
          <a:bodyPr/>
          <a:lstStyle/>
          <a:p>
            <a:fld id="{3DB180B3-20F4-4AFD-8957-1E9234402B55}" type="slidenum">
              <a:rPr lang="en-US" smtClean="0"/>
              <a:pPr/>
              <a:t>10</a:t>
            </a:fld>
            <a:endParaRPr lang="en-US"/>
          </a:p>
        </p:txBody>
      </p:sp>
      <p:pic>
        <p:nvPicPr>
          <p:cNvPr id="6" name="Picture 5" descr="Description: TILA Logo.jpg">
            <a:extLst>
              <a:ext uri="{FF2B5EF4-FFF2-40B4-BE49-F238E27FC236}">
                <a16:creationId xmlns="" xmlns:a16="http://schemas.microsoft.com/office/drawing/2014/main" id="{335DB648-8024-4EFE-9912-CB3E514E609F}"/>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5"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934200" cy="1143000"/>
          </a:xfrm>
        </p:spPr>
        <p:txBody>
          <a:bodyPr>
            <a:normAutofit/>
          </a:bodyPr>
          <a:lstStyle/>
          <a:p>
            <a:pPr algn="ctr"/>
            <a:r>
              <a:rPr lang="en-IN" sz="3200" b="1" dirty="0" smtClean="0">
                <a:solidFill>
                  <a:schemeClr val="tx1"/>
                </a:solidFill>
                <a:latin typeface="Bookman Old Style" pitchFamily="18" charset="0"/>
                <a:cs typeface="Times New Roman" panose="02020603050405020304" pitchFamily="18" charset="0"/>
              </a:rPr>
              <a:t>Can Creditors pursue pending Litigation/ Arbitration ?</a:t>
            </a:r>
            <a:endParaRPr lang="en-US" sz="3200" dirty="0">
              <a:latin typeface="Bookman Old Style" pitchFamily="18" charset="0"/>
            </a:endParaRPr>
          </a:p>
        </p:txBody>
      </p:sp>
      <p:sp>
        <p:nvSpPr>
          <p:cNvPr id="3" name="Content Placeholder 2"/>
          <p:cNvSpPr>
            <a:spLocks noGrp="1"/>
          </p:cNvSpPr>
          <p:nvPr>
            <p:ph idx="1"/>
          </p:nvPr>
        </p:nvSpPr>
        <p:spPr>
          <a:xfrm>
            <a:off x="457200" y="1600200"/>
            <a:ext cx="8229600" cy="4724400"/>
          </a:xfrm>
        </p:spPr>
        <p:txBody>
          <a:bodyPr>
            <a:noAutofit/>
          </a:bodyPr>
          <a:lstStyle/>
          <a:p>
            <a:pPr algn="just"/>
            <a:r>
              <a:rPr lang="en-IN" sz="1800" dirty="0" smtClean="0">
                <a:latin typeface="Bookman Old Style" pitchFamily="18" charset="0"/>
                <a:cs typeface="Times New Roman" panose="02020603050405020304" pitchFamily="18" charset="0"/>
              </a:rPr>
              <a:t>Section 60(6) of Insolvency &amp; Bankruptcy Code, 2016</a:t>
            </a:r>
          </a:p>
          <a:p>
            <a:pPr algn="just">
              <a:buNone/>
            </a:pPr>
            <a:r>
              <a:rPr lang="en-IN" sz="1800" dirty="0" smtClean="0">
                <a:latin typeface="Bookman Old Style" pitchFamily="18" charset="0"/>
                <a:cs typeface="Times New Roman" panose="02020603050405020304" pitchFamily="18" charset="0"/>
              </a:rPr>
              <a:t>   “Notwithstanding anything contained in the Limitation Act,1963 or in any      other law for the time being in force, in computing the period of limitation specified for any suit or application by or against a corporate debtor for which an order of moratorium has been made under this Part, the period during which such moratorium is in place shall be excluded.” </a:t>
            </a:r>
          </a:p>
          <a:p>
            <a:pPr marL="0" indent="0" algn="just">
              <a:buNone/>
            </a:pPr>
            <a:endParaRPr lang="en-IN" sz="1800" dirty="0" smtClean="0">
              <a:latin typeface="Bookman Old Style" pitchFamily="18" charset="0"/>
              <a:cs typeface="Times New Roman" panose="02020603050405020304" pitchFamily="18" charset="0"/>
            </a:endParaRPr>
          </a:p>
          <a:p>
            <a:pPr algn="just"/>
            <a:r>
              <a:rPr lang="en-IN" sz="1800" dirty="0" smtClean="0">
                <a:latin typeface="Bookman Old Style" pitchFamily="18" charset="0"/>
                <a:cs typeface="Times New Roman" panose="02020603050405020304" pitchFamily="18" charset="0"/>
              </a:rPr>
              <a:t>In </a:t>
            </a:r>
            <a:r>
              <a:rPr lang="en-IN" sz="1800" dirty="0" err="1" smtClean="0">
                <a:latin typeface="Bookman Old Style" pitchFamily="18" charset="0"/>
                <a:cs typeface="Times New Roman" panose="02020603050405020304" pitchFamily="18" charset="0"/>
              </a:rPr>
              <a:t>Kotak</a:t>
            </a:r>
            <a:r>
              <a:rPr lang="en-IN" sz="1800" dirty="0" smtClean="0">
                <a:latin typeface="Bookman Old Style" pitchFamily="18" charset="0"/>
                <a:cs typeface="Times New Roman" panose="02020603050405020304" pitchFamily="18" charset="0"/>
              </a:rPr>
              <a:t> Mahindra Prime Ltd. V. Mr. </a:t>
            </a:r>
            <a:r>
              <a:rPr lang="en-IN" sz="1800" dirty="0" err="1" smtClean="0">
                <a:latin typeface="Bookman Old Style" pitchFamily="18" charset="0"/>
                <a:cs typeface="Times New Roman" panose="02020603050405020304" pitchFamily="18" charset="0"/>
              </a:rPr>
              <a:t>Bijay</a:t>
            </a:r>
            <a:r>
              <a:rPr lang="en-IN" sz="1800" dirty="0" smtClean="0">
                <a:latin typeface="Bookman Old Style" pitchFamily="18" charset="0"/>
                <a:cs typeface="Times New Roman" panose="02020603050405020304" pitchFamily="18" charset="0"/>
              </a:rPr>
              <a:t> </a:t>
            </a:r>
            <a:r>
              <a:rPr lang="en-IN" sz="1800" dirty="0" err="1" smtClean="0">
                <a:latin typeface="Bookman Old Style" pitchFamily="18" charset="0"/>
                <a:cs typeface="Times New Roman" panose="02020603050405020304" pitchFamily="18" charset="0"/>
              </a:rPr>
              <a:t>Murmuria</a:t>
            </a:r>
            <a:r>
              <a:rPr lang="en-IN" sz="1800" dirty="0" smtClean="0">
                <a:latin typeface="Bookman Old Style" pitchFamily="18" charset="0"/>
                <a:cs typeface="Times New Roman" panose="02020603050405020304" pitchFamily="18" charset="0"/>
              </a:rPr>
              <a:t> &amp; ors., NCLAT held that once a creditor, financial or operational files its claim before the resolution professional &amp; a “Successful Resolution Plan” , which gives them the same treatment as the other similarly situated creditors, thereafter can’t take the benefit of Sec 60(6) of the Insolvency &amp; Bankruptcy Code &amp; pursue any litigation or arbitration with respect to the same claim</a:t>
            </a:r>
            <a:endParaRPr lang="en-US" sz="1800" dirty="0">
              <a:latin typeface="Bookman Old Style" pitchFamily="18" charset="0"/>
            </a:endParaRPr>
          </a:p>
        </p:txBody>
      </p:sp>
      <p:sp>
        <p:nvSpPr>
          <p:cNvPr id="4" name="Slide Number Placeholder 3"/>
          <p:cNvSpPr>
            <a:spLocks noGrp="1"/>
          </p:cNvSpPr>
          <p:nvPr>
            <p:ph type="sldNum" sz="quarter" idx="12"/>
          </p:nvPr>
        </p:nvSpPr>
        <p:spPr/>
        <p:txBody>
          <a:bodyPr/>
          <a:lstStyle/>
          <a:p>
            <a:fld id="{3DB180B3-20F4-4AFD-8957-1E9234402B55}" type="slidenum">
              <a:rPr lang="en-US" smtClean="0"/>
              <a:pPr/>
              <a:t>11</a:t>
            </a:fld>
            <a:endParaRPr lang="en-US"/>
          </a:p>
        </p:txBody>
      </p:sp>
      <p:pic>
        <p:nvPicPr>
          <p:cNvPr id="5" name="Picture 4" descr="Description: TILA Logo.jpg">
            <a:extLst>
              <a:ext uri="{FF2B5EF4-FFF2-40B4-BE49-F238E27FC236}">
                <a16:creationId xmlns="" xmlns:a16="http://schemas.microsoft.com/office/drawing/2014/main" id="{335DB648-8024-4EFE-9912-CB3E514E609F}"/>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6" name="object 7"/>
          <p:cNvSpPr/>
          <p:nvPr/>
        </p:nvSpPr>
        <p:spPr>
          <a:xfrm>
            <a:off x="8019288" y="-76200"/>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pPr algn="ctr"/>
            <a:r>
              <a:rPr lang="en-US" sz="3200" b="1" dirty="0" smtClean="0">
                <a:solidFill>
                  <a:schemeClr val="tx1"/>
                </a:solidFill>
                <a:latin typeface="Bookman Old Style" pitchFamily="18" charset="0"/>
                <a:cs typeface="Times New Roman" pitchFamily="18" charset="0"/>
              </a:rPr>
              <a:t>OPINION ON CCI</a:t>
            </a:r>
            <a:endParaRPr lang="en-US" sz="3200" dirty="0">
              <a:latin typeface="Bookman Old Style" pitchFamily="18" charset="0"/>
            </a:endParaRPr>
          </a:p>
        </p:txBody>
      </p:sp>
      <p:sp>
        <p:nvSpPr>
          <p:cNvPr id="3" name="Content Placeholder 2"/>
          <p:cNvSpPr>
            <a:spLocks noGrp="1"/>
          </p:cNvSpPr>
          <p:nvPr>
            <p:ph idx="1"/>
          </p:nvPr>
        </p:nvSpPr>
        <p:spPr>
          <a:xfrm>
            <a:off x="457200" y="1295400"/>
            <a:ext cx="8229600" cy="5029200"/>
          </a:xfrm>
        </p:spPr>
        <p:txBody>
          <a:bodyPr>
            <a:normAutofit/>
          </a:bodyPr>
          <a:lstStyle/>
          <a:p>
            <a:pPr algn="just">
              <a:buClrTx/>
            </a:pPr>
            <a:r>
              <a:rPr lang="en-US" sz="2000" dirty="0" smtClean="0">
                <a:latin typeface="Bookman Old Style" pitchFamily="18" charset="0"/>
                <a:cs typeface="Times New Roman" panose="02020603050405020304" pitchFamily="18" charset="0"/>
              </a:rPr>
              <a:t>Governing Act- Competition Act, 2002</a:t>
            </a:r>
          </a:p>
          <a:p>
            <a:pPr algn="just">
              <a:buClrTx/>
            </a:pPr>
            <a:r>
              <a:rPr lang="en-US" sz="2000" dirty="0" smtClean="0">
                <a:latin typeface="Bookman Old Style" pitchFamily="18" charset="0"/>
                <a:cs typeface="Times New Roman" panose="02020603050405020304" pitchFamily="18" charset="0"/>
              </a:rPr>
              <a:t>Insolvency and Bankruptcy Code, 2016 and IBC (Second Amendment) Act, 2018- Section 31(4)</a:t>
            </a:r>
          </a:p>
          <a:p>
            <a:pPr algn="just">
              <a:buClrTx/>
              <a:buFontTx/>
              <a:buChar char="-"/>
            </a:pPr>
            <a:r>
              <a:rPr lang="en-US" sz="2000" dirty="0" smtClean="0">
                <a:latin typeface="Bookman Old Style" pitchFamily="18" charset="0"/>
                <a:cs typeface="Times New Roman" panose="02020603050405020304" pitchFamily="18" charset="0"/>
              </a:rPr>
              <a:t>The Resolution Applicant shall pursuant to the resolution plan obtain the necessary approval within a period of 1 year.</a:t>
            </a:r>
          </a:p>
          <a:p>
            <a:pPr algn="just">
              <a:buClrTx/>
              <a:buNone/>
            </a:pPr>
            <a:r>
              <a:rPr lang="en-US" sz="2000" b="1" dirty="0" smtClean="0">
                <a:latin typeface="Bookman Old Style" pitchFamily="18" charset="0"/>
                <a:cs typeface="Times New Roman" panose="02020603050405020304" pitchFamily="18" charset="0"/>
              </a:rPr>
              <a:t>   Provided </a:t>
            </a:r>
            <a:r>
              <a:rPr lang="en-US" sz="2000" dirty="0" smtClean="0">
                <a:latin typeface="Bookman Old Style" pitchFamily="18" charset="0"/>
                <a:cs typeface="Times New Roman" panose="02020603050405020304" pitchFamily="18" charset="0"/>
              </a:rPr>
              <a:t>that where the resolution plan contains a provision for combination under Section 5 of Competition Act, 2002 </a:t>
            </a:r>
            <a:r>
              <a:rPr lang="en-US" sz="2000" b="1" dirty="0" smtClean="0">
                <a:latin typeface="Bookman Old Style" pitchFamily="18" charset="0"/>
                <a:cs typeface="Times New Roman" panose="02020603050405020304" pitchFamily="18" charset="0"/>
              </a:rPr>
              <a:t>approval of CCI required prior to the approval of such resolution plan by COC </a:t>
            </a:r>
          </a:p>
        </p:txBody>
      </p:sp>
      <p:sp>
        <p:nvSpPr>
          <p:cNvPr id="4" name="Slide Number Placeholder 3"/>
          <p:cNvSpPr>
            <a:spLocks noGrp="1"/>
          </p:cNvSpPr>
          <p:nvPr>
            <p:ph type="sldNum" sz="quarter" idx="12"/>
          </p:nvPr>
        </p:nvSpPr>
        <p:spPr/>
        <p:txBody>
          <a:bodyPr/>
          <a:lstStyle/>
          <a:p>
            <a:fld id="{3DB180B3-20F4-4AFD-8957-1E9234402B55}" type="slidenum">
              <a:rPr lang="en-US" smtClean="0"/>
              <a:pPr/>
              <a:t>12</a:t>
            </a:fld>
            <a:endParaRPr lang="en-US"/>
          </a:p>
        </p:txBody>
      </p:sp>
      <p:pic>
        <p:nvPicPr>
          <p:cNvPr id="5" name="Picture 4" descr="Description: TILA Logo.jpg">
            <a:extLst>
              <a:ext uri="{FF2B5EF4-FFF2-40B4-BE49-F238E27FC236}">
                <a16:creationId xmlns="" xmlns:a16="http://schemas.microsoft.com/office/drawing/2014/main" id="{335DB648-8024-4EFE-9912-CB3E514E609F}"/>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6"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1219200"/>
          </a:xfrm>
        </p:spPr>
        <p:txBody>
          <a:bodyPr>
            <a:normAutofit/>
          </a:bodyPr>
          <a:lstStyle/>
          <a:p>
            <a:pPr algn="ctr"/>
            <a:r>
              <a:rPr lang="en-US" sz="3200" b="1" dirty="0" smtClean="0">
                <a:solidFill>
                  <a:schemeClr val="tx1"/>
                </a:solidFill>
                <a:latin typeface="Bookman Old Style" pitchFamily="18" charset="0"/>
              </a:rPr>
              <a:t>In SBI v. V. </a:t>
            </a:r>
            <a:r>
              <a:rPr lang="en-US" sz="3200" b="1" dirty="0" err="1" smtClean="0">
                <a:solidFill>
                  <a:schemeClr val="tx1"/>
                </a:solidFill>
                <a:latin typeface="Bookman Old Style" pitchFamily="18" charset="0"/>
              </a:rPr>
              <a:t>Ramakrishnan</a:t>
            </a:r>
            <a:r>
              <a:rPr lang="en-US" sz="3200" b="1" dirty="0" smtClean="0">
                <a:solidFill>
                  <a:schemeClr val="tx1"/>
                </a:solidFill>
                <a:latin typeface="Bookman Old Style" pitchFamily="18" charset="0"/>
              </a:rPr>
              <a:t> 2018 SC 963</a:t>
            </a:r>
            <a:endParaRPr lang="en-US" sz="3200" b="1" dirty="0">
              <a:solidFill>
                <a:schemeClr val="tx1"/>
              </a:solidFill>
              <a:latin typeface="Bookman Old Style" pitchFamily="18" charset="0"/>
            </a:endParaRPr>
          </a:p>
        </p:txBody>
      </p:sp>
      <p:sp>
        <p:nvSpPr>
          <p:cNvPr id="3" name="Content Placeholder 2"/>
          <p:cNvSpPr>
            <a:spLocks noGrp="1"/>
          </p:cNvSpPr>
          <p:nvPr>
            <p:ph idx="1"/>
          </p:nvPr>
        </p:nvSpPr>
        <p:spPr>
          <a:xfrm>
            <a:off x="457200" y="1524000"/>
            <a:ext cx="8229600" cy="4800600"/>
          </a:xfrm>
        </p:spPr>
        <p:txBody>
          <a:bodyPr/>
          <a:lstStyle/>
          <a:p>
            <a:pPr algn="just">
              <a:buNone/>
            </a:pPr>
            <a:r>
              <a:rPr lang="en-US" dirty="0" smtClean="0"/>
              <a:t>   </a:t>
            </a:r>
            <a:r>
              <a:rPr lang="en-US" sz="2000" dirty="0" smtClean="0">
                <a:latin typeface="Bookman Old Style" pitchFamily="18" charset="0"/>
              </a:rPr>
              <a:t>The Hon’ble SC Placed strong reliance on S.31 of IBC which states once the resolution plan is approved it will be binding on all stake holders including the guarantors. </a:t>
            </a:r>
          </a:p>
          <a:p>
            <a:pPr algn="just">
              <a:buNone/>
            </a:pPr>
            <a:endParaRPr lang="en-US" sz="2000" dirty="0" smtClean="0">
              <a:latin typeface="Bookman Old Style" pitchFamily="18" charset="0"/>
            </a:endParaRPr>
          </a:p>
          <a:p>
            <a:pPr algn="just">
              <a:buNone/>
            </a:pPr>
            <a:r>
              <a:rPr lang="en-US" sz="2000" dirty="0" smtClean="0">
                <a:latin typeface="Bookman Old Style" pitchFamily="18" charset="0"/>
              </a:rPr>
              <a:t>   It held hat the guarantor cannot be relieved from making payment by virtue of section 133 of the Contract Act even if the debt is varied under the resolution plan. </a:t>
            </a:r>
          </a:p>
          <a:p>
            <a:pPr algn="just">
              <a:buNone/>
            </a:pPr>
            <a:r>
              <a:rPr lang="en-US" sz="2000" dirty="0" smtClean="0">
                <a:latin typeface="Bookman Old Style" pitchFamily="18" charset="0"/>
              </a:rPr>
              <a:t> </a:t>
            </a:r>
          </a:p>
          <a:p>
            <a:endParaRPr lang="en-US" dirty="0"/>
          </a:p>
        </p:txBody>
      </p:sp>
      <p:sp>
        <p:nvSpPr>
          <p:cNvPr id="4" name="Slide Number Placeholder 3"/>
          <p:cNvSpPr>
            <a:spLocks noGrp="1"/>
          </p:cNvSpPr>
          <p:nvPr>
            <p:ph type="sldNum" sz="quarter" idx="12"/>
          </p:nvPr>
        </p:nvSpPr>
        <p:spPr/>
        <p:txBody>
          <a:bodyPr/>
          <a:lstStyle/>
          <a:p>
            <a:fld id="{3DB180B3-20F4-4AFD-8957-1E9234402B55}" type="slidenum">
              <a:rPr lang="en-US" smtClean="0"/>
              <a:pPr/>
              <a:t>13</a:t>
            </a:fld>
            <a:endParaRPr lang="en-US"/>
          </a:p>
        </p:txBody>
      </p:sp>
      <p:pic>
        <p:nvPicPr>
          <p:cNvPr id="5" name="Picture 4" descr="Description: TILA Logo.jpg">
            <a:extLst>
              <a:ext uri="{FF2B5EF4-FFF2-40B4-BE49-F238E27FC236}">
                <a16:creationId xmlns="" xmlns:a16="http://schemas.microsoft.com/office/drawing/2014/main" id="{335DB648-8024-4EFE-9912-CB3E514E609F}"/>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6"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DBF5F8"/>
          </a:solidFill>
        </p:spPr>
        <p:txBody>
          <a:bodyPr wrap="square" lIns="0" tIns="0" rIns="0" bIns="0" rtlCol="0"/>
          <a:lstStyle/>
          <a:p>
            <a:endParaRPr>
              <a:solidFill>
                <a:prstClr val="black"/>
              </a:solidFill>
            </a:endParaRPr>
          </a:p>
        </p:txBody>
      </p:sp>
      <p:sp>
        <p:nvSpPr>
          <p:cNvPr id="3" name="object 3"/>
          <p:cNvSpPr/>
          <p:nvPr/>
        </p:nvSpPr>
        <p:spPr>
          <a:xfrm>
            <a:off x="1142379" y="2"/>
            <a:ext cx="6859193" cy="1028923"/>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4" name="object 4"/>
          <p:cNvSpPr txBox="1">
            <a:spLocks noGrp="1"/>
          </p:cNvSpPr>
          <p:nvPr>
            <p:ph type="title"/>
          </p:nvPr>
        </p:nvSpPr>
        <p:spPr>
          <a:xfrm>
            <a:off x="2209800" y="228601"/>
            <a:ext cx="5257800" cy="5184111"/>
          </a:xfrm>
          <a:prstGeom prst="rect">
            <a:avLst/>
          </a:prstGeom>
        </p:spPr>
        <p:txBody>
          <a:bodyPr vert="horz" wrap="square" lIns="0" tIns="13335" rIns="0" bIns="0" rtlCol="0" anchor="b">
            <a:spAutoFit/>
          </a:bodyPr>
          <a:lstStyle/>
          <a:p>
            <a:pPr marL="21590" marR="5080" indent="1027430" algn="ctr">
              <a:spcBef>
                <a:spcPts val="105"/>
              </a:spcBef>
            </a:pPr>
            <a:r>
              <a:rPr lang="en-US" sz="4800" b="1" dirty="0" smtClean="0">
                <a:solidFill>
                  <a:srgbClr val="FFC000"/>
                </a:solidFill>
              </a:rPr>
              <a:t/>
            </a:r>
            <a:br>
              <a:rPr lang="en-US" sz="4800" b="1" dirty="0" smtClean="0">
                <a:solidFill>
                  <a:srgbClr val="FFC000"/>
                </a:solidFill>
              </a:rPr>
            </a:br>
            <a:r>
              <a:rPr lang="en-US" sz="4800" b="1" dirty="0" smtClean="0">
                <a:solidFill>
                  <a:srgbClr val="FFC000"/>
                </a:solidFill>
              </a:rPr>
              <a:t>Thank You</a:t>
            </a:r>
            <a:br>
              <a:rPr lang="en-US" sz="4800" b="1" dirty="0" smtClean="0">
                <a:solidFill>
                  <a:srgbClr val="FFC000"/>
                </a:solidFill>
              </a:rPr>
            </a:br>
            <a:r>
              <a:rPr lang="en-US" sz="4800" b="1" dirty="0" smtClean="0">
                <a:solidFill>
                  <a:srgbClr val="FFC000"/>
                </a:solidFill>
              </a:rPr>
              <a:t/>
            </a:r>
            <a:br>
              <a:rPr lang="en-US" sz="4800" b="1" dirty="0" smtClean="0">
                <a:solidFill>
                  <a:srgbClr val="FFC000"/>
                </a:solidFill>
              </a:rPr>
            </a:br>
            <a:r>
              <a:rPr lang="en-US" sz="4800" b="1" dirty="0" smtClean="0">
                <a:solidFill>
                  <a:srgbClr val="FFC000"/>
                </a:solidFill>
              </a:rPr>
              <a:t>if we work together </a:t>
            </a:r>
            <a:br>
              <a:rPr lang="en-US" sz="4800" b="1" dirty="0" smtClean="0">
                <a:solidFill>
                  <a:srgbClr val="FFC000"/>
                </a:solidFill>
              </a:rPr>
            </a:br>
            <a:r>
              <a:rPr lang="en-US" sz="4800" b="1" dirty="0" smtClean="0">
                <a:solidFill>
                  <a:srgbClr val="FFC000"/>
                </a:solidFill>
              </a:rPr>
              <a:t>Right to Energy is possible </a:t>
            </a:r>
            <a:br>
              <a:rPr lang="en-US" sz="4800" b="1" dirty="0" smtClean="0">
                <a:solidFill>
                  <a:srgbClr val="FFC000"/>
                </a:solidFill>
              </a:rPr>
            </a:br>
            <a:endParaRPr sz="4800" b="1" dirty="0">
              <a:solidFill>
                <a:srgbClr val="FFC000"/>
              </a:solidFill>
            </a:endParaRPr>
          </a:p>
        </p:txBody>
      </p:sp>
      <p:sp>
        <p:nvSpPr>
          <p:cNvPr id="5" name="object 5"/>
          <p:cNvSpPr txBox="1"/>
          <p:nvPr/>
        </p:nvSpPr>
        <p:spPr>
          <a:xfrm>
            <a:off x="548640" y="4684543"/>
            <a:ext cx="8176846" cy="1244571"/>
          </a:xfrm>
          <a:prstGeom prst="rect">
            <a:avLst/>
          </a:prstGeom>
        </p:spPr>
        <p:txBody>
          <a:bodyPr vert="horz" wrap="square" lIns="0" tIns="13335" rIns="0" bIns="0" rtlCol="0">
            <a:spAutoFit/>
          </a:bodyPr>
          <a:lstStyle/>
          <a:p>
            <a:pPr marL="12065" marR="442595" algn="just">
              <a:spcBef>
                <a:spcPts val="105"/>
              </a:spcBef>
            </a:pPr>
            <a:r>
              <a:rPr lang="en-US" sz="2000" spc="10" dirty="0" smtClean="0">
                <a:solidFill>
                  <a:prstClr val="black"/>
                </a:solidFill>
                <a:cs typeface="Times New Roman"/>
              </a:rPr>
              <a:t>Disclaimer- The data presented is based on the information available on the websites of the countries and is the best of our knowledge. However there may be error in the data produced and its purpose is to provide general information, and not to provide specific legal advice.</a:t>
            </a:r>
            <a:endParaRPr sz="2000" dirty="0">
              <a:solidFill>
                <a:prstClr val="black"/>
              </a:solidFill>
              <a:cs typeface="Constantia"/>
            </a:endParaRPr>
          </a:p>
        </p:txBody>
      </p:sp>
      <p:sp>
        <p:nvSpPr>
          <p:cNvPr id="6" name="object 6"/>
          <p:cNvSpPr/>
          <p:nvPr/>
        </p:nvSpPr>
        <p:spPr>
          <a:xfrm>
            <a:off x="1" y="4318"/>
            <a:ext cx="853820" cy="90525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7" name="object 7"/>
          <p:cNvSpPr/>
          <p:nvPr/>
        </p:nvSpPr>
        <p:spPr>
          <a:xfrm>
            <a:off x="8019288" y="-1"/>
            <a:ext cx="1124712" cy="78638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sldNum" sz="quarter" idx="4294967295"/>
          </p:nvPr>
        </p:nvSpPr>
        <p:spPr>
          <a:xfrm>
            <a:off x="1143000" y="0"/>
            <a:ext cx="0" cy="153888"/>
          </a:xfrm>
          <a:prstGeom prst="rect">
            <a:avLst/>
          </a:prstGeom>
        </p:spPr>
        <p:txBody>
          <a:bodyPr vert="horz" wrap="square" lIns="0" tIns="0" rIns="0" bIns="0" rtlCol="0">
            <a:spAutoFit/>
          </a:bodyPr>
          <a:lstStyle/>
          <a:p>
            <a:pPr marL="38100">
              <a:lnSpc>
                <a:spcPts val="1245"/>
              </a:lnSpc>
            </a:pPr>
            <a:fld id="{81D60167-4931-47E6-BA6A-407CBD079E47}" type="slidenum">
              <a:rPr dirty="0">
                <a:solidFill>
                  <a:prstClr val="black"/>
                </a:solidFill>
              </a:rPr>
              <a:pPr marL="38100">
                <a:lnSpc>
                  <a:spcPts val="1245"/>
                </a:lnSpc>
              </a:pPr>
              <a:t>14</a:t>
            </a:fld>
            <a:endParaRPr dirty="0">
              <a:solidFill>
                <a:prstClr val="black"/>
              </a:solidFill>
            </a:endParaRPr>
          </a:p>
        </p:txBody>
      </p:sp>
      <p:pic>
        <p:nvPicPr>
          <p:cNvPr id="11" name="Picture 10">
            <a:extLst>
              <a:ext uri="{FF2B5EF4-FFF2-40B4-BE49-F238E27FC236}">
                <a16:creationId xmlns="" xmlns:a16="http://schemas.microsoft.com/office/drawing/2014/main" id="{6C7A7AD9-EFC7-4913-8BBC-1AA03283BDB7}"/>
              </a:ext>
            </a:extLst>
          </p:cNvPr>
          <p:cNvPicPr>
            <a:picLocks noChangeAspect="1"/>
          </p:cNvPicPr>
          <p:nvPr/>
        </p:nvPicPr>
        <p:blipFill>
          <a:blip r:embed="rId5"/>
          <a:stretch>
            <a:fillRect/>
          </a:stretch>
        </p:blipFill>
        <p:spPr>
          <a:xfrm>
            <a:off x="385448" y="6117022"/>
            <a:ext cx="937341" cy="377985"/>
          </a:xfrm>
          <a:prstGeom prst="rect">
            <a:avLst/>
          </a:prstGeom>
        </p:spPr>
      </p:pic>
      <p:pic>
        <p:nvPicPr>
          <p:cNvPr id="12" name="Picture 11">
            <a:extLst>
              <a:ext uri="{FF2B5EF4-FFF2-40B4-BE49-F238E27FC236}">
                <a16:creationId xmlns="" xmlns:a16="http://schemas.microsoft.com/office/drawing/2014/main" id="{EFC00C8C-2E33-488E-AF41-D918352ECB2D}"/>
              </a:ext>
            </a:extLst>
          </p:cNvPr>
          <p:cNvPicPr>
            <a:picLocks noChangeAspect="1"/>
          </p:cNvPicPr>
          <p:nvPr/>
        </p:nvPicPr>
        <p:blipFill>
          <a:blip r:embed="rId6"/>
          <a:stretch>
            <a:fillRect/>
          </a:stretch>
        </p:blipFill>
        <p:spPr>
          <a:xfrm>
            <a:off x="7766342" y="6117022"/>
            <a:ext cx="992210" cy="377985"/>
          </a:xfrm>
          <a:prstGeom prst="rect">
            <a:avLst/>
          </a:prstGeom>
        </p:spPr>
      </p:pic>
    </p:spTree>
    <p:extLst>
      <p:ext uri="{BB962C8B-B14F-4D97-AF65-F5344CB8AC3E}">
        <p14:creationId xmlns:p14="http://schemas.microsoft.com/office/powerpoint/2010/main" xmlns="" val="215448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6CF7B-21EE-426A-AC91-BA4F158C225E}"/>
              </a:ext>
            </a:extLst>
          </p:cNvPr>
          <p:cNvSpPr>
            <a:spLocks noGrp="1"/>
          </p:cNvSpPr>
          <p:nvPr>
            <p:ph type="title"/>
          </p:nvPr>
        </p:nvSpPr>
        <p:spPr>
          <a:xfrm>
            <a:off x="457200" y="704088"/>
            <a:ext cx="8229600" cy="2877312"/>
          </a:xfrm>
        </p:spPr>
        <p:txBody>
          <a:bodyPr>
            <a:normAutofit/>
          </a:bodyPr>
          <a:lstStyle/>
          <a:p>
            <a:pPr algn="ctr"/>
            <a:r>
              <a:rPr lang="en-IN" sz="3200" b="1" dirty="0" smtClean="0">
                <a:solidFill>
                  <a:schemeClr val="tx1"/>
                </a:solidFill>
              </a:rPr>
              <a:t>Let Work together!</a:t>
            </a:r>
            <a:br>
              <a:rPr lang="en-IN" sz="3200" b="1" dirty="0" smtClean="0">
                <a:solidFill>
                  <a:schemeClr val="tx1"/>
                </a:solidFill>
              </a:rPr>
            </a:br>
            <a:r>
              <a:rPr lang="en-IN" sz="3200" b="1" dirty="0" smtClean="0">
                <a:solidFill>
                  <a:schemeClr val="tx1"/>
                </a:solidFill>
              </a:rPr>
              <a:t>Talk to TILA @ +919810070075</a:t>
            </a:r>
            <a:br>
              <a:rPr lang="en-IN" sz="3200" b="1" dirty="0" smtClean="0">
                <a:solidFill>
                  <a:schemeClr val="tx1"/>
                </a:solidFill>
              </a:rPr>
            </a:br>
            <a:r>
              <a:rPr lang="en-IN" sz="3200" b="1" dirty="0" err="1" smtClean="0">
                <a:solidFill>
                  <a:schemeClr val="tx1"/>
                </a:solidFill>
              </a:rPr>
              <a:t>Whatsapp</a:t>
            </a:r>
            <a:r>
              <a:rPr lang="en-IN" sz="3200" b="1" dirty="0" smtClean="0">
                <a:solidFill>
                  <a:schemeClr val="tx1"/>
                </a:solidFill>
              </a:rPr>
              <a:t> your Questions @ </a:t>
            </a:r>
            <a:r>
              <a:rPr lang="en-IN" sz="3200" b="1" dirty="0" smtClean="0">
                <a:solidFill>
                  <a:schemeClr val="tx1"/>
                </a:solidFill>
              </a:rPr>
              <a:t>+919810070075 </a:t>
            </a:r>
            <a:r>
              <a:rPr lang="en-IN" sz="3200" b="1" dirty="0" smtClean="0">
                <a:solidFill>
                  <a:schemeClr val="tx1"/>
                </a:solidFill>
              </a:rPr>
              <a:t/>
            </a:r>
            <a:br>
              <a:rPr lang="en-IN" sz="3200" b="1" dirty="0" smtClean="0">
                <a:solidFill>
                  <a:schemeClr val="tx1"/>
                </a:solidFill>
              </a:rPr>
            </a:br>
            <a:r>
              <a:rPr lang="en-IN" sz="3200" b="1" dirty="0" smtClean="0">
                <a:solidFill>
                  <a:schemeClr val="tx1"/>
                </a:solidFill>
              </a:rPr>
              <a:t>Email @ </a:t>
            </a:r>
            <a:r>
              <a:rPr lang="en-IN" sz="3200" b="1" dirty="0" smtClean="0">
                <a:solidFill>
                  <a:schemeClr val="tx1"/>
                </a:solidFill>
                <a:hlinkClick r:id="rId2"/>
              </a:rPr>
              <a:t>rsn@tila.in</a:t>
            </a:r>
            <a:r>
              <a:rPr lang="en-IN" sz="3200" b="1" dirty="0" smtClean="0">
                <a:solidFill>
                  <a:schemeClr val="tx1"/>
                </a:solidFill>
              </a:rPr>
              <a:t> </a:t>
            </a:r>
            <a:br>
              <a:rPr lang="en-IN" sz="3200" b="1" dirty="0" smtClean="0">
                <a:solidFill>
                  <a:schemeClr val="tx1"/>
                </a:solidFill>
              </a:rPr>
            </a:br>
            <a:r>
              <a:rPr lang="en-IN" sz="3200" b="1" dirty="0" smtClean="0">
                <a:solidFill>
                  <a:schemeClr val="tx1"/>
                </a:solidFill>
              </a:rPr>
              <a:t>Know us by visiting : </a:t>
            </a:r>
            <a:r>
              <a:rPr lang="en-IN" sz="3200" b="1" dirty="0" smtClean="0">
                <a:solidFill>
                  <a:schemeClr val="tx1"/>
                </a:solidFill>
                <a:hlinkClick r:id="rId3"/>
              </a:rPr>
              <a:t>www.tila.in</a:t>
            </a:r>
            <a:r>
              <a:rPr lang="en-IN" sz="3200" b="1" dirty="0" smtClean="0">
                <a:solidFill>
                  <a:schemeClr val="tx1"/>
                </a:solidFill>
              </a:rPr>
              <a:t> / www.dgef.in</a:t>
            </a:r>
            <a:endParaRPr lang="en-IN" sz="4400" b="1" dirty="0">
              <a:solidFill>
                <a:schemeClr val="tx1"/>
              </a:solidFill>
            </a:endParaRPr>
          </a:p>
        </p:txBody>
      </p:sp>
      <p:sp>
        <p:nvSpPr>
          <p:cNvPr id="4" name="Slide Number Placeholder 3">
            <a:extLst>
              <a:ext uri="{FF2B5EF4-FFF2-40B4-BE49-F238E27FC236}">
                <a16:creationId xmlns="" xmlns:a16="http://schemas.microsoft.com/office/drawing/2014/main" id="{8E115AD5-DBDC-48DC-87EF-C4E6401BA141}"/>
              </a:ext>
            </a:extLst>
          </p:cNvPr>
          <p:cNvSpPr>
            <a:spLocks noGrp="1"/>
          </p:cNvSpPr>
          <p:nvPr>
            <p:ph type="sldNum" sz="quarter" idx="12"/>
          </p:nvPr>
        </p:nvSpPr>
        <p:spPr/>
        <p:txBody>
          <a:bodyPr/>
          <a:lstStyle/>
          <a:p>
            <a:fld id="{3DB180B3-20F4-4AFD-8957-1E9234402B55}" type="slidenum">
              <a:rPr lang="en-US" smtClean="0"/>
              <a:pPr/>
              <a:t>15</a:t>
            </a:fld>
            <a:endParaRPr lang="en-US"/>
          </a:p>
        </p:txBody>
      </p:sp>
      <p:pic>
        <p:nvPicPr>
          <p:cNvPr id="5" name="Picture 2">
            <a:extLst>
              <a:ext uri="{FF2B5EF4-FFF2-40B4-BE49-F238E27FC236}">
                <a16:creationId xmlns="" xmlns:a16="http://schemas.microsoft.com/office/drawing/2014/main" id="{941CC65A-D343-4712-AEA3-502793B75655}"/>
              </a:ext>
            </a:extLst>
          </p:cNvPr>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6800" y="3733800"/>
            <a:ext cx="6705600" cy="24088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Description: TILA Logo.jpg">
            <a:extLst>
              <a:ext uri="{FF2B5EF4-FFF2-40B4-BE49-F238E27FC236}">
                <a16:creationId xmlns="" xmlns:a16="http://schemas.microsoft.com/office/drawing/2014/main" id="{E444EB34-43CB-4C8D-88C9-1040ABA2457D}"/>
              </a:ext>
            </a:extLst>
          </p:cNvPr>
          <p:cNvPicPr/>
          <p:nvPr/>
        </p:nvPicPr>
        <p:blipFill>
          <a:blip r:embed="rId5"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7" name="object 7"/>
          <p:cNvSpPr/>
          <p:nvPr/>
        </p:nvSpPr>
        <p:spPr>
          <a:xfrm>
            <a:off x="8019288" y="-1"/>
            <a:ext cx="1124712" cy="786384"/>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 xmlns:p14="http://schemas.microsoft.com/office/powerpoint/2010/main" val="281134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8BAE1C7-25DE-4B75-AB3C-C704066627EA}"/>
              </a:ext>
            </a:extLst>
          </p:cNvPr>
          <p:cNvSpPr>
            <a:spLocks noGrp="1"/>
          </p:cNvSpPr>
          <p:nvPr>
            <p:ph type="sldNum" sz="quarter" idx="12"/>
          </p:nvPr>
        </p:nvSpPr>
        <p:spPr/>
        <p:txBody>
          <a:bodyPr/>
          <a:lstStyle/>
          <a:p>
            <a:fld id="{3DB180B3-20F4-4AFD-8957-1E9234402B55}" type="slidenum">
              <a:rPr lang="en-US" smtClean="0"/>
              <a:pPr/>
              <a:t>2</a:t>
            </a:fld>
            <a:endParaRPr lang="en-US" dirty="0"/>
          </a:p>
        </p:txBody>
      </p:sp>
      <p:pic>
        <p:nvPicPr>
          <p:cNvPr id="8" name="Picture 7" descr="Description: TILA Logo.jpg"/>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pic>
        <p:nvPicPr>
          <p:cNvPr id="10" name="Picture 2">
            <a:extLst>
              <a:ext uri="{FF2B5EF4-FFF2-40B4-BE49-F238E27FC236}">
                <a16:creationId xmlns="" xmlns:a16="http://schemas.microsoft.com/office/drawing/2014/main" id="{D12AA24F-4935-4D38-A0FA-96A47EB4E60E}"/>
              </a:ext>
            </a:extLst>
          </p:cNvPr>
          <p:cNvPicPr>
            <a:picLocks noGrp="1" noChangeAspect="1" noChangeArrowheads="1"/>
          </p:cNvPicPr>
          <p:nvPr>
            <p:ph idx="1"/>
          </p:nvPr>
        </p:nvPicPr>
        <p:blipFill>
          <a:blip r:embed="rId3" cstate="print"/>
          <a:srcRect/>
          <a:stretch>
            <a:fillRect/>
          </a:stretch>
        </p:blipFill>
        <p:spPr bwMode="auto">
          <a:xfrm>
            <a:off x="0" y="1219200"/>
            <a:ext cx="9143999" cy="5105400"/>
          </a:xfrm>
          <a:prstGeom prst="rect">
            <a:avLst/>
          </a:prstGeom>
          <a:noFill/>
          <a:ln w="9525">
            <a:noFill/>
            <a:miter lim="800000"/>
            <a:headEnd/>
            <a:tailEnd/>
          </a:ln>
          <a:effectLst/>
        </p:spPr>
      </p:pic>
      <p:sp>
        <p:nvSpPr>
          <p:cNvPr id="5" name="object 7"/>
          <p:cNvSpPr/>
          <p:nvPr/>
        </p:nvSpPr>
        <p:spPr>
          <a:xfrm>
            <a:off x="8019288" y="-1"/>
            <a:ext cx="1124712" cy="78638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524"/>
            <a:ext cx="6934200" cy="854076"/>
          </a:xfrm>
        </p:spPr>
        <p:txBody>
          <a:bodyPr>
            <a:noAutofit/>
          </a:bodyPr>
          <a:lstStyle/>
          <a:p>
            <a:pPr algn="ctr"/>
            <a:r>
              <a:rPr lang="en-US" sz="3200" b="1" dirty="0">
                <a:solidFill>
                  <a:schemeClr val="tx1"/>
                </a:solidFill>
                <a:latin typeface="Bookman Old Style" pitchFamily="18" charset="0"/>
                <a:cs typeface="Times New Roman" panose="02020603050405020304" pitchFamily="18" charset="0"/>
              </a:rPr>
              <a:t>Types of Mergers &amp; Acquisitions</a:t>
            </a: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5" name="Slide Number Placeholder 4">
            <a:extLst>
              <a:ext uri="{FF2B5EF4-FFF2-40B4-BE49-F238E27FC236}">
                <a16:creationId xmlns="" xmlns:a16="http://schemas.microsoft.com/office/drawing/2014/main" id="{5C995ECA-B163-488D-AE57-D8A77559DEB1}"/>
              </a:ext>
            </a:extLst>
          </p:cNvPr>
          <p:cNvSpPr>
            <a:spLocks noGrp="1"/>
          </p:cNvSpPr>
          <p:nvPr>
            <p:ph type="sldNum" sz="quarter" idx="12"/>
          </p:nvPr>
        </p:nvSpPr>
        <p:spPr/>
        <p:txBody>
          <a:bodyPr/>
          <a:lstStyle/>
          <a:p>
            <a:fld id="{3DB180B3-20F4-4AFD-8957-1E9234402B55}" type="slidenum">
              <a:rPr lang="en-US" smtClean="0"/>
              <a:pPr/>
              <a:t>3</a:t>
            </a:fld>
            <a:endParaRPr lang="en-US"/>
          </a:p>
        </p:txBody>
      </p:sp>
      <p:pic>
        <p:nvPicPr>
          <p:cNvPr id="7" name="Picture 6" descr="Description: TILA Logo.jpg"/>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graphicFrame>
        <p:nvGraphicFramePr>
          <p:cNvPr id="4" name="Diagram 3">
            <a:extLst>
              <a:ext uri="{FF2B5EF4-FFF2-40B4-BE49-F238E27FC236}">
                <a16:creationId xmlns="" xmlns:a16="http://schemas.microsoft.com/office/drawing/2014/main" id="{9B1A20D5-2EF4-4F3B-B72D-304F980AD3C1}"/>
              </a:ext>
            </a:extLst>
          </p:cNvPr>
          <p:cNvGraphicFramePr/>
          <p:nvPr>
            <p:extLst>
              <p:ext uri="{D42A27DB-BD31-4B8C-83A1-F6EECF244321}">
                <p14:modId xmlns="" xmlns:p14="http://schemas.microsoft.com/office/powerpoint/2010/main" val="2124032462"/>
              </p:ext>
            </p:extLst>
          </p:nvPr>
        </p:nvGraphicFramePr>
        <p:xfrm>
          <a:off x="1066800" y="1524000"/>
          <a:ext cx="72390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bject 7"/>
          <p:cNvSpPr/>
          <p:nvPr/>
        </p:nvSpPr>
        <p:spPr>
          <a:xfrm>
            <a:off x="8019288" y="-1"/>
            <a:ext cx="1124712" cy="786384"/>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sz="3200" b="1" dirty="0">
                <a:solidFill>
                  <a:schemeClr val="tx1"/>
                </a:solidFill>
                <a:latin typeface="Bookman Old Style" pitchFamily="18" charset="0"/>
                <a:cs typeface="Times New Roman" panose="02020603050405020304" pitchFamily="18" charset="0"/>
              </a:rPr>
              <a:t>Benefits of M &amp; A</a:t>
            </a:r>
          </a:p>
        </p:txBody>
      </p:sp>
      <p:sp>
        <p:nvSpPr>
          <p:cNvPr id="3" name="Content Placeholder 2"/>
          <p:cNvSpPr>
            <a:spLocks noGrp="1"/>
          </p:cNvSpPr>
          <p:nvPr>
            <p:ph idx="1"/>
          </p:nvPr>
        </p:nvSpPr>
        <p:spPr>
          <a:xfrm>
            <a:off x="0" y="1066800"/>
            <a:ext cx="9144000" cy="5791199"/>
          </a:xfrm>
        </p:spPr>
        <p:txBody>
          <a:bodyPr>
            <a:noAutofit/>
          </a:bodyPr>
          <a:lstStyle/>
          <a:p>
            <a:pPr algn="just"/>
            <a:r>
              <a:rPr lang="en-US" sz="1700" b="1" dirty="0">
                <a:latin typeface="Bookman Old Style" pitchFamily="18" charset="0"/>
                <a:cs typeface="Times New Roman" pitchFamily="18" charset="0"/>
              </a:rPr>
              <a:t>Economies of Scale- </a:t>
            </a:r>
            <a:r>
              <a:rPr lang="en-US" sz="1700" dirty="0">
                <a:latin typeface="Bookman Old Style" pitchFamily="18" charset="0"/>
                <a:cs typeface="Times New Roman" pitchFamily="18" charset="0"/>
              </a:rPr>
              <a:t>a classic example would be AB InBev acquisition of </a:t>
            </a:r>
            <a:r>
              <a:rPr lang="en-US" sz="1700" b="1" dirty="0">
                <a:latin typeface="Bookman Old Style" pitchFamily="18" charset="0"/>
                <a:cs typeface="Times New Roman" pitchFamily="18" charset="0"/>
              </a:rPr>
              <a:t> </a:t>
            </a:r>
            <a:r>
              <a:rPr lang="en-US" sz="1700" dirty="0">
                <a:latin typeface="Bookman Old Style" pitchFamily="18" charset="0"/>
                <a:cs typeface="Times New Roman" pitchFamily="18" charset="0"/>
              </a:rPr>
              <a:t>SAB Miller which will form a company that makes almost a third of the world’s beer supply.</a:t>
            </a:r>
          </a:p>
          <a:p>
            <a:pPr algn="just"/>
            <a:r>
              <a:rPr lang="en-US" sz="1700" b="1" dirty="0">
                <a:latin typeface="Bookman Old Style" pitchFamily="18" charset="0"/>
                <a:cs typeface="Times New Roman" pitchFamily="18" charset="0"/>
              </a:rPr>
              <a:t>Greater Efficiencies &amp; Operational Synergies- </a:t>
            </a:r>
            <a:r>
              <a:rPr lang="en-US" sz="1700" dirty="0">
                <a:latin typeface="Bookman Old Style" pitchFamily="18" charset="0"/>
                <a:cs typeface="Times New Roman" pitchFamily="18" charset="0"/>
              </a:rPr>
              <a:t>Vedanta’s mega- merger with Cairn India and Aditya Birla Group merger of its branded apparels business Pantaloons Fashion and Madura Garments.</a:t>
            </a:r>
          </a:p>
          <a:p>
            <a:pPr algn="just"/>
            <a:r>
              <a:rPr lang="en-US" sz="1700" b="1" dirty="0">
                <a:latin typeface="Bookman Old Style" pitchFamily="18" charset="0"/>
                <a:cs typeface="Times New Roman" pitchFamily="18" charset="0"/>
              </a:rPr>
              <a:t>Access to new geographies &amp; new products- </a:t>
            </a:r>
            <a:r>
              <a:rPr lang="en-US" sz="1700" dirty="0">
                <a:latin typeface="Bookman Old Style" pitchFamily="18" charset="0"/>
                <a:cs typeface="Times New Roman" pitchFamily="18" charset="0"/>
              </a:rPr>
              <a:t>ATC’s acquisition of 51% in </a:t>
            </a:r>
            <a:r>
              <a:rPr lang="en-US" sz="1700" dirty="0" err="1">
                <a:latin typeface="Bookman Old Style" pitchFamily="18" charset="0"/>
                <a:cs typeface="Times New Roman" pitchFamily="18" charset="0"/>
              </a:rPr>
              <a:t>Viom</a:t>
            </a:r>
            <a:r>
              <a:rPr lang="en-US" sz="1700" dirty="0">
                <a:latin typeface="Bookman Old Style" pitchFamily="18" charset="0"/>
                <a:cs typeface="Times New Roman" pitchFamily="18" charset="0"/>
              </a:rPr>
              <a:t> Networks to get access to the Indian Market. Merger of Charter Communication and Time Warner Cable which shall increase Charter’s footprint by 84,000 </a:t>
            </a:r>
            <a:r>
              <a:rPr lang="en-US" sz="1700" dirty="0" smtClean="0">
                <a:latin typeface="Bookman Old Style" pitchFamily="18" charset="0"/>
                <a:cs typeface="Times New Roman" pitchFamily="18" charset="0"/>
              </a:rPr>
              <a:t>sq. </a:t>
            </a:r>
            <a:r>
              <a:rPr lang="en-US" sz="1700" dirty="0">
                <a:latin typeface="Bookman Old Style" pitchFamily="18" charset="0"/>
                <a:cs typeface="Times New Roman" pitchFamily="18" charset="0"/>
              </a:rPr>
              <a:t>miles.</a:t>
            </a:r>
          </a:p>
          <a:p>
            <a:pPr algn="just"/>
            <a:r>
              <a:rPr lang="en-US" sz="1700" b="1" dirty="0">
                <a:latin typeface="Bookman Old Style" pitchFamily="18" charset="0"/>
                <a:cs typeface="Times New Roman" pitchFamily="18" charset="0"/>
              </a:rPr>
              <a:t>Bringing in New Technology &amp; Enhancing Capability of further Investment in Technology-</a:t>
            </a:r>
            <a:r>
              <a:rPr lang="en-US" sz="1700" dirty="0">
                <a:latin typeface="Bookman Old Style" pitchFamily="18" charset="0"/>
                <a:cs typeface="Times New Roman" pitchFamily="18" charset="0"/>
              </a:rPr>
              <a:t> Twitter’s acquisition of Periscope an app for streaming </a:t>
            </a:r>
            <a:r>
              <a:rPr lang="en-US" sz="1700" dirty="0" err="1">
                <a:latin typeface="Bookman Old Style" pitchFamily="18" charset="0"/>
                <a:cs typeface="Times New Roman" pitchFamily="18" charset="0"/>
              </a:rPr>
              <a:t>vedio</a:t>
            </a:r>
            <a:r>
              <a:rPr lang="en-US" sz="1700" dirty="0">
                <a:latin typeface="Bookman Old Style" pitchFamily="18" charset="0"/>
                <a:cs typeface="Times New Roman" pitchFamily="18" charset="0"/>
              </a:rPr>
              <a:t> from a cell phone, Infosys acquiring </a:t>
            </a:r>
            <a:r>
              <a:rPr lang="en-US" sz="1700" dirty="0" err="1">
                <a:latin typeface="Bookman Old Style" pitchFamily="18" charset="0"/>
                <a:cs typeface="Times New Roman" pitchFamily="18" charset="0"/>
              </a:rPr>
              <a:t>Panaya</a:t>
            </a:r>
            <a:r>
              <a:rPr lang="en-US" sz="1700" dirty="0">
                <a:latin typeface="Bookman Old Style" pitchFamily="18" charset="0"/>
                <a:cs typeface="Times New Roman" pitchFamily="18" charset="0"/>
              </a:rPr>
              <a:t> which is an ERP startup of Israel, Samsung electronics acquiring LoopPay’s technology turns magnetic-stripe readers into a new type of tap-like payment system, requiring no contact with a card.</a:t>
            </a:r>
          </a:p>
          <a:p>
            <a:pPr algn="just"/>
            <a:r>
              <a:rPr lang="en-US" sz="1700" b="1" dirty="0">
                <a:latin typeface="Bookman Old Style" pitchFamily="18" charset="0"/>
                <a:cs typeface="Times New Roman" pitchFamily="18" charset="0"/>
              </a:rPr>
              <a:t>Turnaround / Revival Strategy- </a:t>
            </a:r>
            <a:r>
              <a:rPr lang="en-US" sz="1700" dirty="0">
                <a:latin typeface="Bookman Old Style" pitchFamily="18" charset="0"/>
                <a:cs typeface="Times New Roman" pitchFamily="18" charset="0"/>
              </a:rPr>
              <a:t>Majority of distressed deals in US Oil &amp; Gas happened due to low oil prices in 2015.</a:t>
            </a:r>
          </a:p>
          <a:p>
            <a:pPr algn="just"/>
            <a:r>
              <a:rPr lang="en-US" sz="1700" b="1" dirty="0">
                <a:latin typeface="Bookman Old Style" pitchFamily="18" charset="0"/>
                <a:cs typeface="Times New Roman" pitchFamily="18" charset="0"/>
              </a:rPr>
              <a:t>Diversification- </a:t>
            </a:r>
            <a:r>
              <a:rPr lang="en-US" sz="1700" dirty="0">
                <a:latin typeface="Bookman Old Style" pitchFamily="18" charset="0"/>
                <a:cs typeface="Times New Roman" pitchFamily="18" charset="0"/>
              </a:rPr>
              <a:t>Foray of traditional retailer’s in India into the online space like Mahindra Retail’s acquisition of babyoye.com, Aditya Birla going into e-retail </a:t>
            </a:r>
            <a:r>
              <a:rPr lang="en-US" sz="1700" dirty="0" smtClean="0">
                <a:latin typeface="Bookman Old Style" pitchFamily="18" charset="0"/>
                <a:cs typeface="Times New Roman" pitchFamily="18" charset="0"/>
              </a:rPr>
              <a:t>through </a:t>
            </a:r>
            <a:r>
              <a:rPr lang="en-US" sz="1700" dirty="0">
                <a:latin typeface="Bookman Old Style" pitchFamily="18" charset="0"/>
                <a:cs typeface="Times New Roman" pitchFamily="18" charset="0"/>
              </a:rPr>
              <a:t>abof.com</a:t>
            </a:r>
            <a:r>
              <a:rPr lang="en-US" sz="1700" dirty="0" smtClean="0">
                <a:latin typeface="Bookman Old Style" pitchFamily="18" charset="0"/>
                <a:cs typeface="Times New Roman" pitchFamily="18" charset="0"/>
              </a:rPr>
              <a:t>.</a:t>
            </a:r>
            <a:endParaRPr lang="en-US" sz="1700" dirty="0">
              <a:latin typeface="Times New Roman" pitchFamily="18" charset="0"/>
              <a:cs typeface="Times New Roman" pitchFamily="18" charset="0"/>
            </a:endParaRPr>
          </a:p>
        </p:txBody>
      </p:sp>
      <p:sp>
        <p:nvSpPr>
          <p:cNvPr id="5" name="Slide Number Placeholder 4">
            <a:extLst>
              <a:ext uri="{FF2B5EF4-FFF2-40B4-BE49-F238E27FC236}">
                <a16:creationId xmlns="" xmlns:a16="http://schemas.microsoft.com/office/drawing/2014/main" id="{75DF4A15-7193-4BE9-A56C-67F197EDB1FB}"/>
              </a:ext>
            </a:extLst>
          </p:cNvPr>
          <p:cNvSpPr>
            <a:spLocks noGrp="1"/>
          </p:cNvSpPr>
          <p:nvPr>
            <p:ph type="sldNum" sz="quarter" idx="12"/>
          </p:nvPr>
        </p:nvSpPr>
        <p:spPr/>
        <p:txBody>
          <a:bodyPr/>
          <a:lstStyle/>
          <a:p>
            <a:fld id="{3DB180B3-20F4-4AFD-8957-1E9234402B55}" type="slidenum">
              <a:rPr lang="en-US" smtClean="0"/>
              <a:pPr/>
              <a:t>4</a:t>
            </a:fld>
            <a:endParaRPr lang="en-US"/>
          </a:p>
        </p:txBody>
      </p:sp>
      <p:pic>
        <p:nvPicPr>
          <p:cNvPr id="7" name="Picture 6" descr="Description: TILA Logo.jpg"/>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6"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7522"/>
            <a:ext cx="7620000" cy="846878"/>
          </a:xfrm>
        </p:spPr>
        <p:txBody>
          <a:bodyPr>
            <a:noAutofit/>
          </a:bodyPr>
          <a:lstStyle/>
          <a:p>
            <a:pPr algn="ctr"/>
            <a:r>
              <a:rPr lang="en-US" sz="3200" dirty="0">
                <a:latin typeface="Bookman Old Style" pitchFamily="18" charset="0"/>
              </a:rPr>
              <a:t> </a:t>
            </a:r>
            <a:r>
              <a:rPr lang="en-US" sz="3200" b="1" dirty="0">
                <a:solidFill>
                  <a:schemeClr val="tx1"/>
                </a:solidFill>
                <a:latin typeface="Bookman Old Style" pitchFamily="18" charset="0"/>
                <a:cs typeface="Times New Roman" panose="02020603050405020304" pitchFamily="18" charset="0"/>
              </a:rPr>
              <a:t>Insolvency &amp; Bankruptcy Code, 2016</a:t>
            </a:r>
          </a:p>
        </p:txBody>
      </p:sp>
      <p:sp>
        <p:nvSpPr>
          <p:cNvPr id="3" name="Content Placeholder 2"/>
          <p:cNvSpPr>
            <a:spLocks noGrp="1"/>
          </p:cNvSpPr>
          <p:nvPr>
            <p:ph idx="1"/>
          </p:nvPr>
        </p:nvSpPr>
        <p:spPr>
          <a:xfrm>
            <a:off x="457200" y="1219200"/>
            <a:ext cx="8229600" cy="5105400"/>
          </a:xfrm>
        </p:spPr>
        <p:txBody>
          <a:bodyPr>
            <a:normAutofit/>
          </a:bodyPr>
          <a:lstStyle/>
          <a:p>
            <a:pPr lvl="0" algn="just" fontAlgn="base">
              <a:buNone/>
            </a:pPr>
            <a:endParaRPr lang="en-US" sz="2000" dirty="0"/>
          </a:p>
          <a:p>
            <a:pPr algn="r" fontAlgn="base">
              <a:buNone/>
            </a:pPr>
            <a:r>
              <a:rPr lang="en-US" sz="2900" dirty="0"/>
              <a:t> </a:t>
            </a:r>
            <a:endParaRPr lang="en-US" sz="2000" dirty="0"/>
          </a:p>
          <a:p>
            <a:pPr fontAlgn="base">
              <a:buNone/>
            </a:pPr>
            <a:endParaRPr lang="en-US" sz="2800" dirty="0"/>
          </a:p>
          <a:p>
            <a:pPr fontAlgn="base">
              <a:buNone/>
            </a:pPr>
            <a:endParaRPr lang="en-US" sz="2800" dirty="0"/>
          </a:p>
          <a:p>
            <a:pPr lvl="0" algn="ctr" fontAlgn="base">
              <a:buNone/>
            </a:pPr>
            <a:endParaRPr lang="en-US" dirty="0"/>
          </a:p>
          <a:p>
            <a:endParaRPr lang="en-US" dirty="0"/>
          </a:p>
        </p:txBody>
      </p:sp>
      <p:sp>
        <p:nvSpPr>
          <p:cNvPr id="5" name="Slide Number Placeholder 4">
            <a:extLst>
              <a:ext uri="{FF2B5EF4-FFF2-40B4-BE49-F238E27FC236}">
                <a16:creationId xmlns="" xmlns:a16="http://schemas.microsoft.com/office/drawing/2014/main" id="{53EF8D70-5936-42D2-B04B-0A80A0985639}"/>
              </a:ext>
            </a:extLst>
          </p:cNvPr>
          <p:cNvSpPr>
            <a:spLocks noGrp="1"/>
          </p:cNvSpPr>
          <p:nvPr>
            <p:ph type="sldNum" sz="quarter" idx="12"/>
          </p:nvPr>
        </p:nvSpPr>
        <p:spPr/>
        <p:txBody>
          <a:bodyPr/>
          <a:lstStyle/>
          <a:p>
            <a:fld id="{3DB180B3-20F4-4AFD-8957-1E9234402B55}" type="slidenum">
              <a:rPr lang="en-US" smtClean="0"/>
              <a:pPr/>
              <a:t>5</a:t>
            </a:fld>
            <a:endParaRPr lang="en-US"/>
          </a:p>
        </p:txBody>
      </p:sp>
      <p:pic>
        <p:nvPicPr>
          <p:cNvPr id="7" name="Picture 6" descr="Description: TILA Logo.jpg"/>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graphicFrame>
        <p:nvGraphicFramePr>
          <p:cNvPr id="4" name="Diagram 3">
            <a:extLst>
              <a:ext uri="{FF2B5EF4-FFF2-40B4-BE49-F238E27FC236}">
                <a16:creationId xmlns="" xmlns:a16="http://schemas.microsoft.com/office/drawing/2014/main" id="{A3F75068-3AAB-4BE7-9B2C-2A36669F7DAB}"/>
              </a:ext>
            </a:extLst>
          </p:cNvPr>
          <p:cNvGraphicFramePr/>
          <p:nvPr>
            <p:extLst>
              <p:ext uri="{D42A27DB-BD31-4B8C-83A1-F6EECF244321}">
                <p14:modId xmlns="" xmlns:p14="http://schemas.microsoft.com/office/powerpoint/2010/main" val="3859346893"/>
              </p:ext>
            </p:extLst>
          </p:nvPr>
        </p:nvGraphicFramePr>
        <p:xfrm>
          <a:off x="990600" y="914400"/>
          <a:ext cx="7924800" cy="592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Up 7">
            <a:extLst>
              <a:ext uri="{FF2B5EF4-FFF2-40B4-BE49-F238E27FC236}">
                <a16:creationId xmlns="" xmlns:a16="http://schemas.microsoft.com/office/drawing/2014/main" id="{548DB75B-BAFA-4476-B700-ADB588378FD8}"/>
              </a:ext>
            </a:extLst>
          </p:cNvPr>
          <p:cNvSpPr/>
          <p:nvPr/>
        </p:nvSpPr>
        <p:spPr>
          <a:xfrm>
            <a:off x="3276600" y="1810253"/>
            <a:ext cx="484632" cy="305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Up 8">
            <a:extLst>
              <a:ext uri="{FF2B5EF4-FFF2-40B4-BE49-F238E27FC236}">
                <a16:creationId xmlns="" xmlns:a16="http://schemas.microsoft.com/office/drawing/2014/main" id="{3697F85E-E0CD-4522-BEE6-4608833D09A7}"/>
              </a:ext>
            </a:extLst>
          </p:cNvPr>
          <p:cNvSpPr/>
          <p:nvPr/>
        </p:nvSpPr>
        <p:spPr>
          <a:xfrm>
            <a:off x="3276600" y="3329635"/>
            <a:ext cx="484632" cy="305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Up 9">
            <a:extLst>
              <a:ext uri="{FF2B5EF4-FFF2-40B4-BE49-F238E27FC236}">
                <a16:creationId xmlns="" xmlns:a16="http://schemas.microsoft.com/office/drawing/2014/main" id="{42C34647-E895-4F9B-8777-BE70B57A937E}"/>
              </a:ext>
            </a:extLst>
          </p:cNvPr>
          <p:cNvSpPr/>
          <p:nvPr/>
        </p:nvSpPr>
        <p:spPr>
          <a:xfrm>
            <a:off x="3276600" y="5001886"/>
            <a:ext cx="484632" cy="305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 xmlns:a16="http://schemas.microsoft.com/office/drawing/2014/main" id="{170290B9-D402-4D5D-BA69-9252C9EC7338}"/>
              </a:ext>
            </a:extLst>
          </p:cNvPr>
          <p:cNvSpPr/>
          <p:nvPr/>
        </p:nvSpPr>
        <p:spPr>
          <a:xfrm>
            <a:off x="5791200" y="4114800"/>
            <a:ext cx="685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Rounded Corners 11">
            <a:extLst>
              <a:ext uri="{FF2B5EF4-FFF2-40B4-BE49-F238E27FC236}">
                <a16:creationId xmlns="" xmlns:a16="http://schemas.microsoft.com/office/drawing/2014/main" id="{25C0EB57-FF4E-4A6A-B751-B12617E67212}"/>
              </a:ext>
            </a:extLst>
          </p:cNvPr>
          <p:cNvSpPr/>
          <p:nvPr/>
        </p:nvSpPr>
        <p:spPr>
          <a:xfrm>
            <a:off x="6705600" y="3962400"/>
            <a:ext cx="1981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Bookman Old Style" pitchFamily="18" charset="0"/>
                <a:cs typeface="Times New Roman" panose="02020603050405020304" pitchFamily="18" charset="0"/>
              </a:rPr>
              <a:t>Last date f or CIRP is 02.01.2020</a:t>
            </a:r>
          </a:p>
        </p:txBody>
      </p:sp>
      <p:sp>
        <p:nvSpPr>
          <p:cNvPr id="13" name="Arrow: Right 12">
            <a:extLst>
              <a:ext uri="{FF2B5EF4-FFF2-40B4-BE49-F238E27FC236}">
                <a16:creationId xmlns="" xmlns:a16="http://schemas.microsoft.com/office/drawing/2014/main" id="{089DF23A-CD9B-49AA-8F23-60FB90EAF847}"/>
              </a:ext>
            </a:extLst>
          </p:cNvPr>
          <p:cNvSpPr/>
          <p:nvPr/>
        </p:nvSpPr>
        <p:spPr>
          <a:xfrm>
            <a:off x="5768266" y="5884894"/>
            <a:ext cx="685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Rounded Corners 14">
            <a:extLst>
              <a:ext uri="{FF2B5EF4-FFF2-40B4-BE49-F238E27FC236}">
                <a16:creationId xmlns="" xmlns:a16="http://schemas.microsoft.com/office/drawing/2014/main" id="{5E17EBE2-877C-40E0-AEC0-BB57C2A25BC9}"/>
              </a:ext>
            </a:extLst>
          </p:cNvPr>
          <p:cNvSpPr/>
          <p:nvPr/>
        </p:nvSpPr>
        <p:spPr>
          <a:xfrm>
            <a:off x="6705600" y="5486400"/>
            <a:ext cx="1981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Bookman Old Style" pitchFamily="18" charset="0"/>
                <a:cs typeface="Times New Roman" panose="02020603050405020304" pitchFamily="18" charset="0"/>
              </a:rPr>
              <a:t>Admission of CIRP for JPCL is on 09.04.2019 </a:t>
            </a:r>
          </a:p>
        </p:txBody>
      </p:sp>
      <p:sp>
        <p:nvSpPr>
          <p:cNvPr id="14" name="object 7"/>
          <p:cNvSpPr/>
          <p:nvPr/>
        </p:nvSpPr>
        <p:spPr>
          <a:xfrm>
            <a:off x="8019288" y="-1"/>
            <a:ext cx="1124712" cy="786384"/>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64C6EB3-FDCC-4683-AB27-97F67D68644B}"/>
              </a:ext>
            </a:extLst>
          </p:cNvPr>
          <p:cNvSpPr>
            <a:spLocks noGrp="1"/>
          </p:cNvSpPr>
          <p:nvPr>
            <p:ph type="sldNum" sz="quarter" idx="12"/>
          </p:nvPr>
        </p:nvSpPr>
        <p:spPr/>
        <p:txBody>
          <a:bodyPr/>
          <a:lstStyle/>
          <a:p>
            <a:fld id="{3DB180B3-20F4-4AFD-8957-1E9234402B55}" type="slidenum">
              <a:rPr lang="en-US" smtClean="0"/>
              <a:pPr/>
              <a:t>6</a:t>
            </a:fld>
            <a:endParaRPr lang="en-US"/>
          </a:p>
        </p:txBody>
      </p:sp>
      <p:cxnSp>
        <p:nvCxnSpPr>
          <p:cNvPr id="7" name="AutoShape 36">
            <a:extLst>
              <a:ext uri="{FF2B5EF4-FFF2-40B4-BE49-F238E27FC236}">
                <a16:creationId xmlns="" xmlns:a16="http://schemas.microsoft.com/office/drawing/2014/main" id="{2996AED6-0A69-4BB8-A003-6D6125C4C3DD}"/>
              </a:ext>
            </a:extLst>
          </p:cNvPr>
          <p:cNvCxnSpPr>
            <a:cxnSpLocks noChangeShapeType="1"/>
          </p:cNvCxnSpPr>
          <p:nvPr/>
        </p:nvCxnSpPr>
        <p:spPr bwMode="auto">
          <a:xfrm>
            <a:off x="3695700" y="2461022"/>
            <a:ext cx="2705100" cy="1044179"/>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sp>
        <p:nvSpPr>
          <p:cNvPr id="8" name="Text Box 41">
            <a:extLst>
              <a:ext uri="{FF2B5EF4-FFF2-40B4-BE49-F238E27FC236}">
                <a16:creationId xmlns="" xmlns:a16="http://schemas.microsoft.com/office/drawing/2014/main" id="{66057D8C-EF21-404D-9782-9FFB5F47B2D5}"/>
              </a:ext>
            </a:extLst>
          </p:cNvPr>
          <p:cNvSpPr txBox="1">
            <a:spLocks noChangeArrowheads="1"/>
          </p:cNvSpPr>
          <p:nvPr/>
        </p:nvSpPr>
        <p:spPr bwMode="auto">
          <a:xfrm>
            <a:off x="1152734" y="3100468"/>
            <a:ext cx="1447800" cy="274320"/>
          </a:xfrm>
          <a:prstGeom prst="flowChartTerminator">
            <a:avLst/>
          </a:prstGeom>
          <a:solidFill>
            <a:schemeClr val="accent2"/>
          </a:solidFill>
          <a:ln>
            <a:headEnd/>
            <a:tailEnd/>
          </a:ln>
        </p:spPr>
        <p:style>
          <a:lnRef idx="2">
            <a:schemeClr val="accent1"/>
          </a:lnRef>
          <a:fillRef idx="1">
            <a:schemeClr val="lt1"/>
          </a:fillRef>
          <a:effectRef idx="0">
            <a:schemeClr val="accent1"/>
          </a:effectRef>
          <a:fontRef idx="minor">
            <a:schemeClr val="dk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FRA 2006</a:t>
            </a:r>
            <a:endParaRPr lang="en-US" sz="1000" dirty="0">
              <a:latin typeface="Bookman Old Style" pitchFamily="18" charset="0"/>
            </a:endParaRPr>
          </a:p>
        </p:txBody>
      </p:sp>
      <p:sp>
        <p:nvSpPr>
          <p:cNvPr id="9" name="Text Box 41">
            <a:extLst>
              <a:ext uri="{FF2B5EF4-FFF2-40B4-BE49-F238E27FC236}">
                <a16:creationId xmlns="" xmlns:a16="http://schemas.microsoft.com/office/drawing/2014/main" id="{CE72B8F2-ED5C-4C58-A655-9E5B9C4C5EE7}"/>
              </a:ext>
            </a:extLst>
          </p:cNvPr>
          <p:cNvSpPr txBox="1">
            <a:spLocks noChangeArrowheads="1"/>
          </p:cNvSpPr>
          <p:nvPr/>
        </p:nvSpPr>
        <p:spPr bwMode="auto">
          <a:xfrm>
            <a:off x="1127581" y="3957730"/>
            <a:ext cx="1447800" cy="350044"/>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NBWL Clearance</a:t>
            </a:r>
            <a:endParaRPr lang="en-US" sz="1000" dirty="0">
              <a:latin typeface="Bookman Old Style" pitchFamily="18" charset="0"/>
            </a:endParaRPr>
          </a:p>
        </p:txBody>
      </p:sp>
      <p:sp>
        <p:nvSpPr>
          <p:cNvPr id="10" name="Text Box 42">
            <a:extLst>
              <a:ext uri="{FF2B5EF4-FFF2-40B4-BE49-F238E27FC236}">
                <a16:creationId xmlns="" xmlns:a16="http://schemas.microsoft.com/office/drawing/2014/main" id="{4FD1DCBD-4ABE-44E3-A7F4-9F0DA4F6230D}"/>
              </a:ext>
            </a:extLst>
          </p:cNvPr>
          <p:cNvSpPr txBox="1">
            <a:spLocks noChangeArrowheads="1"/>
          </p:cNvSpPr>
          <p:nvPr/>
        </p:nvSpPr>
        <p:spPr bwMode="auto">
          <a:xfrm>
            <a:off x="2120900" y="6088064"/>
            <a:ext cx="1447800" cy="350043"/>
          </a:xfrm>
          <a:prstGeom prst="flowChartTerminator">
            <a:avLst/>
          </a:prstGeom>
          <a:solidFill>
            <a:schemeClr val="accent2"/>
          </a:solidFill>
          <a:ln>
            <a:headEnd/>
            <a:tailEnd/>
          </a:ln>
        </p:spPr>
        <p:style>
          <a:lnRef idx="2">
            <a:schemeClr val="accent1"/>
          </a:lnRef>
          <a:fillRef idx="1">
            <a:schemeClr val="lt1"/>
          </a:fillRef>
          <a:effectRef idx="0">
            <a:schemeClr val="accent1"/>
          </a:effectRef>
          <a:fontRef idx="minor">
            <a:schemeClr val="dk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FOREST </a:t>
            </a:r>
          </a:p>
          <a:p>
            <a:pPr algn="ctr" eaLnBrk="1" hangingPunct="1"/>
            <a:r>
              <a:rPr lang="en-US" sz="1000" b="1" dirty="0">
                <a:latin typeface="Bookman Old Style" pitchFamily="18" charset="0"/>
              </a:rPr>
              <a:t>CLEARANCE (St-II)</a:t>
            </a:r>
            <a:endParaRPr lang="en-US" sz="1000" dirty="0">
              <a:latin typeface="Bookman Old Style" pitchFamily="18" charset="0"/>
            </a:endParaRPr>
          </a:p>
        </p:txBody>
      </p:sp>
      <p:sp>
        <p:nvSpPr>
          <p:cNvPr id="11" name="Line 33">
            <a:extLst>
              <a:ext uri="{FF2B5EF4-FFF2-40B4-BE49-F238E27FC236}">
                <a16:creationId xmlns="" xmlns:a16="http://schemas.microsoft.com/office/drawing/2014/main" id="{08B00549-52C3-49D2-A265-F747418765F7}"/>
              </a:ext>
            </a:extLst>
          </p:cNvPr>
          <p:cNvSpPr>
            <a:spLocks noChangeShapeType="1"/>
          </p:cNvSpPr>
          <p:nvPr/>
        </p:nvSpPr>
        <p:spPr bwMode="auto">
          <a:xfrm flipH="1" flipV="1">
            <a:off x="3683000" y="3124199"/>
            <a:ext cx="762000" cy="1429"/>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nchor="ctr"/>
          <a:lstStyle/>
          <a:p>
            <a:endParaRPr lang="en-IN"/>
          </a:p>
        </p:txBody>
      </p:sp>
      <p:sp>
        <p:nvSpPr>
          <p:cNvPr id="12" name="Line 33">
            <a:extLst>
              <a:ext uri="{FF2B5EF4-FFF2-40B4-BE49-F238E27FC236}">
                <a16:creationId xmlns="" xmlns:a16="http://schemas.microsoft.com/office/drawing/2014/main" id="{153C8E8E-A565-4387-AC37-998A7C9FEDB5}"/>
              </a:ext>
            </a:extLst>
          </p:cNvPr>
          <p:cNvSpPr>
            <a:spLocks noChangeShapeType="1"/>
          </p:cNvSpPr>
          <p:nvPr/>
        </p:nvSpPr>
        <p:spPr bwMode="auto">
          <a:xfrm flipH="1">
            <a:off x="3683000" y="3581400"/>
            <a:ext cx="76200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nchor="ctr"/>
          <a:lstStyle/>
          <a:p>
            <a:endParaRPr lang="en-IN"/>
          </a:p>
        </p:txBody>
      </p:sp>
      <p:cxnSp>
        <p:nvCxnSpPr>
          <p:cNvPr id="13" name="AutoShape 40">
            <a:extLst>
              <a:ext uri="{FF2B5EF4-FFF2-40B4-BE49-F238E27FC236}">
                <a16:creationId xmlns="" xmlns:a16="http://schemas.microsoft.com/office/drawing/2014/main" id="{B0D53585-1AD8-4471-8E00-30F6907FC2F0}"/>
              </a:ext>
            </a:extLst>
          </p:cNvPr>
          <p:cNvCxnSpPr>
            <a:cxnSpLocks noChangeShapeType="1"/>
          </p:cNvCxnSpPr>
          <p:nvPr/>
        </p:nvCxnSpPr>
        <p:spPr bwMode="auto">
          <a:xfrm flipV="1">
            <a:off x="3810000" y="5486403"/>
            <a:ext cx="2362200" cy="798513"/>
          </a:xfrm>
          <a:prstGeom prst="bentConnector3">
            <a:avLst>
              <a:gd name="adj1" fmla="val 5000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grpSp>
        <p:nvGrpSpPr>
          <p:cNvPr id="3" name="Group 132">
            <a:extLst>
              <a:ext uri="{FF2B5EF4-FFF2-40B4-BE49-F238E27FC236}">
                <a16:creationId xmlns="" xmlns:a16="http://schemas.microsoft.com/office/drawing/2014/main" id="{438BE481-8186-4781-9A2E-AD11D6F84567}"/>
              </a:ext>
            </a:extLst>
          </p:cNvPr>
          <p:cNvGrpSpPr/>
          <p:nvPr/>
        </p:nvGrpSpPr>
        <p:grpSpPr>
          <a:xfrm>
            <a:off x="1066800" y="925830"/>
            <a:ext cx="7485062" cy="5006341"/>
            <a:chOff x="820738" y="914400"/>
            <a:chExt cx="7485062" cy="5562601"/>
          </a:xfrm>
        </p:grpSpPr>
        <p:sp>
          <p:nvSpPr>
            <p:cNvPr id="15" name="Line 33">
              <a:extLst>
                <a:ext uri="{FF2B5EF4-FFF2-40B4-BE49-F238E27FC236}">
                  <a16:creationId xmlns="" xmlns:a16="http://schemas.microsoft.com/office/drawing/2014/main" id="{2484357D-D402-49B1-B336-17C70704E8F2}"/>
                </a:ext>
              </a:extLst>
            </p:cNvPr>
            <p:cNvSpPr>
              <a:spLocks noChangeShapeType="1"/>
            </p:cNvSpPr>
            <p:nvPr/>
          </p:nvSpPr>
          <p:spPr bwMode="auto">
            <a:xfrm flipH="1" flipV="1">
              <a:off x="2286000" y="3124200"/>
              <a:ext cx="762000" cy="1588"/>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grpSp>
          <p:nvGrpSpPr>
            <p:cNvPr id="4" name="Group 134">
              <a:extLst>
                <a:ext uri="{FF2B5EF4-FFF2-40B4-BE49-F238E27FC236}">
                  <a16:creationId xmlns="" xmlns:a16="http://schemas.microsoft.com/office/drawing/2014/main" id="{01234657-D5E9-439A-B488-B67726D73A2F}"/>
                </a:ext>
              </a:extLst>
            </p:cNvPr>
            <p:cNvGrpSpPr/>
            <p:nvPr/>
          </p:nvGrpSpPr>
          <p:grpSpPr>
            <a:xfrm>
              <a:off x="820738" y="914400"/>
              <a:ext cx="7485062" cy="5562601"/>
              <a:chOff x="820738" y="914400"/>
              <a:chExt cx="7485062" cy="5562601"/>
            </a:xfrm>
          </p:grpSpPr>
          <p:grpSp>
            <p:nvGrpSpPr>
              <p:cNvPr id="5" name="Group 16">
                <a:extLst>
                  <a:ext uri="{FF2B5EF4-FFF2-40B4-BE49-F238E27FC236}">
                    <a16:creationId xmlns="" xmlns:a16="http://schemas.microsoft.com/office/drawing/2014/main" id="{904D3BB5-AFF5-45E9-A9EF-2B507A0EE6CD}"/>
                  </a:ext>
                </a:extLst>
              </p:cNvPr>
              <p:cNvGrpSpPr>
                <a:grpSpLocks noChangeAspect="1"/>
              </p:cNvGrpSpPr>
              <p:nvPr/>
            </p:nvGrpSpPr>
            <p:grpSpPr bwMode="auto">
              <a:xfrm>
                <a:off x="820738" y="914400"/>
                <a:ext cx="7485062" cy="5464175"/>
                <a:chOff x="2034" y="5114"/>
                <a:chExt cx="8321" cy="6870"/>
              </a:xfrm>
            </p:grpSpPr>
            <p:sp>
              <p:nvSpPr>
                <p:cNvPr id="22" name="Rectangle 5">
                  <a:extLst>
                    <a:ext uri="{FF2B5EF4-FFF2-40B4-BE49-F238E27FC236}">
                      <a16:creationId xmlns="" xmlns:a16="http://schemas.microsoft.com/office/drawing/2014/main" id="{5A896580-FC7F-49E9-AF03-8AA3C9AF7747}"/>
                    </a:ext>
                  </a:extLst>
                </p:cNvPr>
                <p:cNvSpPr>
                  <a:spLocks noChangeArrowheads="1"/>
                </p:cNvSpPr>
                <p:nvPr/>
              </p:nvSpPr>
              <p:spPr bwMode="auto">
                <a:xfrm>
                  <a:off x="5442" y="7434"/>
                  <a:ext cx="2033" cy="72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3" name="Oval 8">
                  <a:extLst>
                    <a:ext uri="{FF2B5EF4-FFF2-40B4-BE49-F238E27FC236}">
                      <a16:creationId xmlns="" xmlns:a16="http://schemas.microsoft.com/office/drawing/2014/main" id="{D2BE1132-2E38-4217-8D6F-D3F2893BE414}"/>
                    </a:ext>
                  </a:extLst>
                </p:cNvPr>
                <p:cNvSpPr>
                  <a:spLocks noChangeArrowheads="1"/>
                </p:cNvSpPr>
                <p:nvPr/>
              </p:nvSpPr>
              <p:spPr bwMode="auto">
                <a:xfrm>
                  <a:off x="5255" y="6635"/>
                  <a:ext cx="2443" cy="45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Feasibility Report</a:t>
                  </a:r>
                </a:p>
              </p:txBody>
            </p:sp>
            <p:sp>
              <p:nvSpPr>
                <p:cNvPr id="24" name="Oval 9">
                  <a:extLst>
                    <a:ext uri="{FF2B5EF4-FFF2-40B4-BE49-F238E27FC236}">
                      <a16:creationId xmlns="" xmlns:a16="http://schemas.microsoft.com/office/drawing/2014/main" id="{1BF7EC68-011A-49CE-ABD4-E1D746C28157}"/>
                    </a:ext>
                  </a:extLst>
                </p:cNvPr>
                <p:cNvSpPr>
                  <a:spLocks noChangeArrowheads="1"/>
                </p:cNvSpPr>
                <p:nvPr/>
              </p:nvSpPr>
              <p:spPr bwMode="auto">
                <a:xfrm>
                  <a:off x="5220" y="5474"/>
                  <a:ext cx="2443" cy="570"/>
                </a:xfrm>
                <a:prstGeom prst="round2Diag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5" name="Oval 10">
                  <a:extLst>
                    <a:ext uri="{FF2B5EF4-FFF2-40B4-BE49-F238E27FC236}">
                      <a16:creationId xmlns="" xmlns:a16="http://schemas.microsoft.com/office/drawing/2014/main" id="{137EAD5A-AE9C-4AD9-879B-01377498D02C}"/>
                    </a:ext>
                  </a:extLst>
                </p:cNvPr>
                <p:cNvSpPr>
                  <a:spLocks noChangeArrowheads="1"/>
                </p:cNvSpPr>
                <p:nvPr/>
              </p:nvSpPr>
              <p:spPr bwMode="auto">
                <a:xfrm>
                  <a:off x="4849" y="8467"/>
                  <a:ext cx="3219" cy="1150"/>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6" name="Oval 11">
                  <a:extLst>
                    <a:ext uri="{FF2B5EF4-FFF2-40B4-BE49-F238E27FC236}">
                      <a16:creationId xmlns="" xmlns:a16="http://schemas.microsoft.com/office/drawing/2014/main" id="{855F467F-BB76-491B-BBCA-02652D9E6A67}"/>
                    </a:ext>
                  </a:extLst>
                </p:cNvPr>
                <p:cNvSpPr>
                  <a:spLocks noChangeArrowheads="1"/>
                </p:cNvSpPr>
                <p:nvPr/>
              </p:nvSpPr>
              <p:spPr bwMode="auto">
                <a:xfrm>
                  <a:off x="7740" y="10514"/>
                  <a:ext cx="2442" cy="570"/>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7" name="Oval 12">
                  <a:extLst>
                    <a:ext uri="{FF2B5EF4-FFF2-40B4-BE49-F238E27FC236}">
                      <a16:creationId xmlns="" xmlns:a16="http://schemas.microsoft.com/office/drawing/2014/main" id="{9EDE0E6C-E706-4B6C-B326-37B1024F0CE1}"/>
                    </a:ext>
                  </a:extLst>
                </p:cNvPr>
                <p:cNvSpPr>
                  <a:spLocks noChangeArrowheads="1"/>
                </p:cNvSpPr>
                <p:nvPr/>
              </p:nvSpPr>
              <p:spPr bwMode="auto">
                <a:xfrm>
                  <a:off x="7740" y="11414"/>
                  <a:ext cx="2442" cy="570"/>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8" name="Text Box 13">
                  <a:extLst>
                    <a:ext uri="{FF2B5EF4-FFF2-40B4-BE49-F238E27FC236}">
                      <a16:creationId xmlns="" xmlns:a16="http://schemas.microsoft.com/office/drawing/2014/main" id="{056C3289-EA14-4023-AA66-D2531B24DAEB}"/>
                    </a:ext>
                  </a:extLst>
                </p:cNvPr>
                <p:cNvSpPr txBox="1">
                  <a:spLocks noChangeArrowheads="1"/>
                </p:cNvSpPr>
                <p:nvPr/>
              </p:nvSpPr>
              <p:spPr bwMode="auto">
                <a:xfrm>
                  <a:off x="5358" y="5614"/>
                  <a:ext cx="2205" cy="266"/>
                </a:xfrm>
                <a:prstGeom prst="round2Diag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CONCEIVE A PROJECT / MOU</a:t>
                  </a:r>
                  <a:endParaRPr lang="en-US" sz="1000" dirty="0">
                    <a:latin typeface="Bookman Old Style" pitchFamily="18" charset="0"/>
                  </a:endParaRPr>
                </a:p>
              </p:txBody>
            </p:sp>
            <p:sp>
              <p:nvSpPr>
                <p:cNvPr id="30" name="Text Box 15">
                  <a:extLst>
                    <a:ext uri="{FF2B5EF4-FFF2-40B4-BE49-F238E27FC236}">
                      <a16:creationId xmlns="" xmlns:a16="http://schemas.microsoft.com/office/drawing/2014/main" id="{8FDC33ED-FC2E-4186-B027-4B239ABC43B2}"/>
                    </a:ext>
                  </a:extLst>
                </p:cNvPr>
                <p:cNvSpPr txBox="1">
                  <a:spLocks noChangeArrowheads="1"/>
                </p:cNvSpPr>
                <p:nvPr/>
              </p:nvSpPr>
              <p:spPr bwMode="auto">
                <a:xfrm>
                  <a:off x="5100" y="8630"/>
                  <a:ext cx="2700" cy="69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SURVEY &amp; INVESTIGATION, DPR, EIA &amp; EMP REPORTS &amp; INFRASTRUCTURAL ACTIVITY I/C LAND ACQUISITION (NON FOREST)</a:t>
                  </a:r>
                </a:p>
                <a:p>
                  <a:pPr eaLnBrk="1" hangingPunct="1"/>
                  <a:endParaRPr lang="en-US" sz="1000" dirty="0">
                    <a:latin typeface="Times New Roman" panose="02020603050405020304" pitchFamily="18" charset="0"/>
                  </a:endParaRPr>
                </a:p>
              </p:txBody>
            </p:sp>
            <p:sp>
              <p:nvSpPr>
                <p:cNvPr id="31" name="Text Box 16">
                  <a:extLst>
                    <a:ext uri="{FF2B5EF4-FFF2-40B4-BE49-F238E27FC236}">
                      <a16:creationId xmlns="" xmlns:a16="http://schemas.microsoft.com/office/drawing/2014/main" id="{D7BBCFAE-94BB-46C3-B006-751717F18545}"/>
                    </a:ext>
                  </a:extLst>
                </p:cNvPr>
                <p:cNvSpPr txBox="1">
                  <a:spLocks noChangeArrowheads="1"/>
                </p:cNvSpPr>
                <p:nvPr/>
              </p:nvSpPr>
              <p:spPr bwMode="auto">
                <a:xfrm>
                  <a:off x="8100" y="10694"/>
                  <a:ext cx="1655" cy="29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900" b="1" dirty="0">
                      <a:latin typeface="Bookman Old Style" pitchFamily="18" charset="0"/>
                    </a:rPr>
                    <a:t>AWARD OF </a:t>
                  </a:r>
                  <a:r>
                    <a:rPr lang="en-US" sz="1000" b="1" dirty="0">
                      <a:latin typeface="Bookman Old Style" pitchFamily="18" charset="0"/>
                    </a:rPr>
                    <a:t>WORK</a:t>
                  </a:r>
                  <a:endParaRPr lang="en-US" sz="1000" dirty="0">
                    <a:latin typeface="Bookman Old Style" pitchFamily="18" charset="0"/>
                  </a:endParaRPr>
                </a:p>
              </p:txBody>
            </p:sp>
            <p:sp>
              <p:nvSpPr>
                <p:cNvPr id="32" name="Text Box 17">
                  <a:extLst>
                    <a:ext uri="{FF2B5EF4-FFF2-40B4-BE49-F238E27FC236}">
                      <a16:creationId xmlns="" xmlns:a16="http://schemas.microsoft.com/office/drawing/2014/main" id="{F775C84A-8DDF-4C85-BA09-489224133CD1}"/>
                    </a:ext>
                  </a:extLst>
                </p:cNvPr>
                <p:cNvSpPr txBox="1">
                  <a:spLocks noChangeArrowheads="1"/>
                </p:cNvSpPr>
                <p:nvPr/>
              </p:nvSpPr>
              <p:spPr bwMode="auto">
                <a:xfrm>
                  <a:off x="7820" y="11594"/>
                  <a:ext cx="1935" cy="26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b="1" dirty="0">
                      <a:latin typeface="Bookman Old Style" pitchFamily="18" charset="0"/>
                    </a:rPr>
                    <a:t>CONSTRUCTION  WORK</a:t>
                  </a:r>
                  <a:endParaRPr lang="en-US" sz="1000" dirty="0">
                    <a:latin typeface="Bookman Old Style" pitchFamily="18" charset="0"/>
                  </a:endParaRPr>
                </a:p>
              </p:txBody>
            </p:sp>
            <p:sp>
              <p:nvSpPr>
                <p:cNvPr id="33" name="Text Box 18">
                  <a:extLst>
                    <a:ext uri="{FF2B5EF4-FFF2-40B4-BE49-F238E27FC236}">
                      <a16:creationId xmlns="" xmlns:a16="http://schemas.microsoft.com/office/drawing/2014/main" id="{3258E1F2-AAFC-4CD9-97CC-6C4D0077923D}"/>
                    </a:ext>
                  </a:extLst>
                </p:cNvPr>
                <p:cNvSpPr txBox="1">
                  <a:spLocks noChangeArrowheads="1"/>
                </p:cNvSpPr>
                <p:nvPr/>
              </p:nvSpPr>
              <p:spPr bwMode="auto">
                <a:xfrm>
                  <a:off x="5442" y="7454"/>
                  <a:ext cx="1948" cy="7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PRIOR ENVIRONMENT CLEARANCE (TOR) for EIA /EMP</a:t>
                  </a:r>
                  <a:endParaRPr lang="en-US" sz="1000" dirty="0">
                    <a:latin typeface="Bookman Old Style" pitchFamily="18" charset="0"/>
                  </a:endParaRPr>
                </a:p>
              </p:txBody>
            </p:sp>
            <p:sp>
              <p:nvSpPr>
                <p:cNvPr id="34" name="Rectangle 20">
                  <a:extLst>
                    <a:ext uri="{FF2B5EF4-FFF2-40B4-BE49-F238E27FC236}">
                      <a16:creationId xmlns="" xmlns:a16="http://schemas.microsoft.com/office/drawing/2014/main" id="{3FB02D54-EC69-4010-888C-79FB90111813}"/>
                    </a:ext>
                  </a:extLst>
                </p:cNvPr>
                <p:cNvSpPr>
                  <a:spLocks noChangeArrowheads="1"/>
                </p:cNvSpPr>
                <p:nvPr/>
              </p:nvSpPr>
              <p:spPr bwMode="auto">
                <a:xfrm>
                  <a:off x="5480" y="10974"/>
                  <a:ext cx="1629" cy="65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5" name="Rectangle 21">
                  <a:extLst>
                    <a:ext uri="{FF2B5EF4-FFF2-40B4-BE49-F238E27FC236}">
                      <a16:creationId xmlns="" xmlns:a16="http://schemas.microsoft.com/office/drawing/2014/main" id="{12B27A72-61F8-4EC6-A90B-4EE178EBAE12}"/>
                    </a:ext>
                  </a:extLst>
                </p:cNvPr>
                <p:cNvSpPr>
                  <a:spLocks noChangeArrowheads="1"/>
                </p:cNvSpPr>
                <p:nvPr/>
              </p:nvSpPr>
              <p:spPr bwMode="auto">
                <a:xfrm>
                  <a:off x="5660" y="9774"/>
                  <a:ext cx="1629" cy="65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6" name="Text Box 22">
                  <a:extLst>
                    <a:ext uri="{FF2B5EF4-FFF2-40B4-BE49-F238E27FC236}">
                      <a16:creationId xmlns="" xmlns:a16="http://schemas.microsoft.com/office/drawing/2014/main" id="{DBD7556B-A5B4-4E81-96A1-87A80793087F}"/>
                    </a:ext>
                  </a:extLst>
                </p:cNvPr>
                <p:cNvSpPr txBox="1">
                  <a:spLocks noChangeArrowheads="1"/>
                </p:cNvSpPr>
                <p:nvPr/>
              </p:nvSpPr>
              <p:spPr bwMode="auto">
                <a:xfrm>
                  <a:off x="5820" y="9974"/>
                  <a:ext cx="1222" cy="29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900" b="1" dirty="0"/>
                    <a:t>     </a:t>
                  </a:r>
                  <a:r>
                    <a:rPr lang="en-US" sz="1000" b="1" dirty="0">
                      <a:latin typeface="Bookman Old Style" pitchFamily="18" charset="0"/>
                    </a:rPr>
                    <a:t>EFC/PIB</a:t>
                  </a:r>
                  <a:endParaRPr lang="en-US" sz="1000" dirty="0">
                    <a:latin typeface="Bookman Old Style" pitchFamily="18" charset="0"/>
                  </a:endParaRPr>
                </a:p>
              </p:txBody>
            </p:sp>
            <p:sp>
              <p:nvSpPr>
                <p:cNvPr id="37" name="Text Box 23">
                  <a:extLst>
                    <a:ext uri="{FF2B5EF4-FFF2-40B4-BE49-F238E27FC236}">
                      <a16:creationId xmlns="" xmlns:a16="http://schemas.microsoft.com/office/drawing/2014/main" id="{123460BE-C49D-4EA7-9352-A127B5945077}"/>
                    </a:ext>
                  </a:extLst>
                </p:cNvPr>
                <p:cNvSpPr txBox="1">
                  <a:spLocks noChangeArrowheads="1"/>
                </p:cNvSpPr>
                <p:nvPr/>
              </p:nvSpPr>
              <p:spPr bwMode="auto">
                <a:xfrm>
                  <a:off x="5440" y="11083"/>
                  <a:ext cx="1701" cy="4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APPROVAL BY FM/</a:t>
                  </a:r>
                </a:p>
                <a:p>
                  <a:pPr algn="ctr" eaLnBrk="1" hangingPunct="1"/>
                  <a:r>
                    <a:rPr lang="en-US" sz="1000" b="1" dirty="0">
                      <a:latin typeface="Bookman Old Style" pitchFamily="18" charset="0"/>
                    </a:rPr>
                    <a:t>CCEA</a:t>
                  </a:r>
                  <a:endParaRPr lang="en-US" sz="1000" dirty="0">
                    <a:latin typeface="Bookman Old Style" pitchFamily="18" charset="0"/>
                  </a:endParaRPr>
                </a:p>
              </p:txBody>
            </p:sp>
            <p:sp>
              <p:nvSpPr>
                <p:cNvPr id="38" name="Text Box 24">
                  <a:extLst>
                    <a:ext uri="{FF2B5EF4-FFF2-40B4-BE49-F238E27FC236}">
                      <a16:creationId xmlns="" xmlns:a16="http://schemas.microsoft.com/office/drawing/2014/main" id="{95098941-BC7D-4E45-BAEC-9E9D6195D8E3}"/>
                    </a:ext>
                  </a:extLst>
                </p:cNvPr>
                <p:cNvSpPr txBox="1">
                  <a:spLocks noChangeArrowheads="1"/>
                </p:cNvSpPr>
                <p:nvPr/>
              </p:nvSpPr>
              <p:spPr bwMode="auto">
                <a:xfrm>
                  <a:off x="4128" y="5114"/>
                  <a:ext cx="4442" cy="424"/>
                </a:xfrm>
                <a:prstGeom prst="flowChartTerminator">
                  <a:avLst/>
                </a:prstGeom>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u="sng" dirty="0">
                      <a:latin typeface="Bookman Old Style" pitchFamily="18" charset="0"/>
                    </a:rPr>
                    <a:t>FLOW CHART OF CLEARANCES</a:t>
                  </a:r>
                  <a:endParaRPr lang="en-US" sz="1400" dirty="0">
                    <a:latin typeface="Bookman Old Style" pitchFamily="18" charset="0"/>
                  </a:endParaRPr>
                </a:p>
              </p:txBody>
            </p:sp>
            <p:cxnSp>
              <p:nvCxnSpPr>
                <p:cNvPr id="39" name="AutoShape 25">
                  <a:extLst>
                    <a:ext uri="{FF2B5EF4-FFF2-40B4-BE49-F238E27FC236}">
                      <a16:creationId xmlns="" xmlns:a16="http://schemas.microsoft.com/office/drawing/2014/main" id="{5525845E-BECA-49A1-8F1F-3E251D485050}"/>
                    </a:ext>
                  </a:extLst>
                </p:cNvPr>
                <p:cNvCxnSpPr>
                  <a:cxnSpLocks noChangeShapeType="1"/>
                </p:cNvCxnSpPr>
                <p:nvPr/>
              </p:nvCxnSpPr>
              <p:spPr bwMode="auto">
                <a:xfrm rot="16200000" flipH="1">
                  <a:off x="6295" y="6191"/>
                  <a:ext cx="330" cy="35"/>
                </a:xfrm>
                <a:prstGeom prst="bentConnector3">
                  <a:avLst>
                    <a:gd name="adj1" fmla="val 50000"/>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sp>
              <p:nvSpPr>
                <p:cNvPr id="40" name="Line 26">
                  <a:extLst>
                    <a:ext uri="{FF2B5EF4-FFF2-40B4-BE49-F238E27FC236}">
                      <a16:creationId xmlns="" xmlns:a16="http://schemas.microsoft.com/office/drawing/2014/main" id="{6BF10C0C-BF61-499A-842B-8A2C21010257}"/>
                    </a:ext>
                  </a:extLst>
                </p:cNvPr>
                <p:cNvSpPr>
                  <a:spLocks noChangeShapeType="1"/>
                </p:cNvSpPr>
                <p:nvPr/>
              </p:nvSpPr>
              <p:spPr bwMode="auto">
                <a:xfrm flipH="1">
                  <a:off x="4500" y="7892"/>
                  <a:ext cx="0" cy="306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41" name="Line 27">
                  <a:extLst>
                    <a:ext uri="{FF2B5EF4-FFF2-40B4-BE49-F238E27FC236}">
                      <a16:creationId xmlns="" xmlns:a16="http://schemas.microsoft.com/office/drawing/2014/main" id="{5EA694A8-2117-4ED0-B01B-3592D24B3E5F}"/>
                    </a:ext>
                  </a:extLst>
                </p:cNvPr>
                <p:cNvSpPr>
                  <a:spLocks noChangeShapeType="1"/>
                </p:cNvSpPr>
                <p:nvPr/>
              </p:nvSpPr>
              <p:spPr bwMode="auto">
                <a:xfrm>
                  <a:off x="8036" y="8934"/>
                  <a:ext cx="540" cy="1"/>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42" name="Rectangle 28">
                  <a:extLst>
                    <a:ext uri="{FF2B5EF4-FFF2-40B4-BE49-F238E27FC236}">
                      <a16:creationId xmlns="" xmlns:a16="http://schemas.microsoft.com/office/drawing/2014/main" id="{EAFCC4E3-E26B-4C4F-BF24-25E5F80C1E63}"/>
                    </a:ext>
                  </a:extLst>
                </p:cNvPr>
                <p:cNvSpPr>
                  <a:spLocks noChangeArrowheads="1"/>
                </p:cNvSpPr>
                <p:nvPr/>
              </p:nvSpPr>
              <p:spPr bwMode="auto">
                <a:xfrm>
                  <a:off x="8555" y="8714"/>
                  <a:ext cx="1800" cy="47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3" name="Text Box 29">
                  <a:extLst>
                    <a:ext uri="{FF2B5EF4-FFF2-40B4-BE49-F238E27FC236}">
                      <a16:creationId xmlns="" xmlns:a16="http://schemas.microsoft.com/office/drawing/2014/main" id="{CE40556C-51ED-46E7-ABC2-42B714E9E1AA}"/>
                    </a:ext>
                  </a:extLst>
                </p:cNvPr>
                <p:cNvSpPr txBox="1">
                  <a:spLocks noChangeArrowheads="1"/>
                </p:cNvSpPr>
                <p:nvPr/>
              </p:nvSpPr>
              <p:spPr bwMode="auto">
                <a:xfrm>
                  <a:off x="8555" y="8714"/>
                  <a:ext cx="1800" cy="489"/>
                </a:xfrm>
                <a:prstGeom prst="flowChartTerminator">
                  <a:avLst/>
                </a:prstGeom>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CONCURRENCE FROM CEA</a:t>
                  </a:r>
                  <a:endParaRPr lang="en-US" sz="1000" dirty="0">
                    <a:latin typeface="Bookman Old Style" pitchFamily="18" charset="0"/>
                  </a:endParaRPr>
                </a:p>
              </p:txBody>
            </p:sp>
            <p:sp>
              <p:nvSpPr>
                <p:cNvPr id="44" name="Line 31">
                  <a:extLst>
                    <a:ext uri="{FF2B5EF4-FFF2-40B4-BE49-F238E27FC236}">
                      <a16:creationId xmlns="" xmlns:a16="http://schemas.microsoft.com/office/drawing/2014/main" id="{3F2FE9E2-EB85-470F-A9FF-908ADCD6D884}"/>
                    </a:ext>
                  </a:extLst>
                </p:cNvPr>
                <p:cNvSpPr>
                  <a:spLocks noChangeShapeType="1"/>
                </p:cNvSpPr>
                <p:nvPr/>
              </p:nvSpPr>
              <p:spPr bwMode="auto">
                <a:xfrm flipH="1" flipV="1">
                  <a:off x="3663" y="10287"/>
                  <a:ext cx="837" cy="0"/>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45" name="Line 32">
                  <a:extLst>
                    <a:ext uri="{FF2B5EF4-FFF2-40B4-BE49-F238E27FC236}">
                      <a16:creationId xmlns="" xmlns:a16="http://schemas.microsoft.com/office/drawing/2014/main" id="{A2C5818A-0638-4544-97AC-690365A35EA9}"/>
                    </a:ext>
                  </a:extLst>
                </p:cNvPr>
                <p:cNvSpPr>
                  <a:spLocks noChangeShapeType="1"/>
                </p:cNvSpPr>
                <p:nvPr/>
              </p:nvSpPr>
              <p:spPr bwMode="auto">
                <a:xfrm flipH="1">
                  <a:off x="3663" y="9594"/>
                  <a:ext cx="837" cy="22"/>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46" name="Line 33">
                  <a:extLst>
                    <a:ext uri="{FF2B5EF4-FFF2-40B4-BE49-F238E27FC236}">
                      <a16:creationId xmlns="" xmlns:a16="http://schemas.microsoft.com/office/drawing/2014/main" id="{AE8D4E3D-F7E8-4752-8979-9597C0CD26EA}"/>
                    </a:ext>
                  </a:extLst>
                </p:cNvPr>
                <p:cNvSpPr>
                  <a:spLocks noChangeShapeType="1"/>
                </p:cNvSpPr>
                <p:nvPr/>
              </p:nvSpPr>
              <p:spPr bwMode="auto">
                <a:xfrm flipH="1">
                  <a:off x="3663" y="8946"/>
                  <a:ext cx="837" cy="0"/>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47" name="Line 34">
                  <a:extLst>
                    <a:ext uri="{FF2B5EF4-FFF2-40B4-BE49-F238E27FC236}">
                      <a16:creationId xmlns="" xmlns:a16="http://schemas.microsoft.com/office/drawing/2014/main" id="{F5873FB9-1626-4173-82CF-555DF0B6162D}"/>
                    </a:ext>
                  </a:extLst>
                </p:cNvPr>
                <p:cNvSpPr>
                  <a:spLocks noChangeShapeType="1"/>
                </p:cNvSpPr>
                <p:nvPr/>
              </p:nvSpPr>
              <p:spPr bwMode="auto">
                <a:xfrm flipH="1">
                  <a:off x="3663" y="10957"/>
                  <a:ext cx="837" cy="0"/>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48" name="Line 35">
                  <a:extLst>
                    <a:ext uri="{FF2B5EF4-FFF2-40B4-BE49-F238E27FC236}">
                      <a16:creationId xmlns="" xmlns:a16="http://schemas.microsoft.com/office/drawing/2014/main" id="{44EBDACD-1299-4609-85E3-373EC4FD9C20}"/>
                    </a:ext>
                  </a:extLst>
                </p:cNvPr>
                <p:cNvSpPr>
                  <a:spLocks noChangeShapeType="1"/>
                </p:cNvSpPr>
                <p:nvPr/>
              </p:nvSpPr>
              <p:spPr bwMode="auto">
                <a:xfrm>
                  <a:off x="6480" y="7094"/>
                  <a:ext cx="1" cy="360"/>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cxnSp>
              <p:nvCxnSpPr>
                <p:cNvPr id="49" name="AutoShape 36">
                  <a:extLst>
                    <a:ext uri="{FF2B5EF4-FFF2-40B4-BE49-F238E27FC236}">
                      <a16:creationId xmlns="" xmlns:a16="http://schemas.microsoft.com/office/drawing/2014/main" id="{CBABC579-CF1F-4CA4-942C-DA3A9FBCBAE1}"/>
                    </a:ext>
                  </a:extLst>
                </p:cNvPr>
                <p:cNvCxnSpPr>
                  <a:cxnSpLocks noChangeShapeType="1"/>
                  <a:endCxn id="35" idx="3"/>
                </p:cNvCxnSpPr>
                <p:nvPr/>
              </p:nvCxnSpPr>
              <p:spPr bwMode="auto">
                <a:xfrm rot="5400000">
                  <a:off x="7924" y="8568"/>
                  <a:ext cx="897" cy="2166"/>
                </a:xfrm>
                <a:prstGeom prst="bentConnector2">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sp>
              <p:nvSpPr>
                <p:cNvPr id="50" name="Line 37">
                  <a:extLst>
                    <a:ext uri="{FF2B5EF4-FFF2-40B4-BE49-F238E27FC236}">
                      <a16:creationId xmlns="" xmlns:a16="http://schemas.microsoft.com/office/drawing/2014/main" id="{B92B4664-7142-4483-A4FF-7693906DC5F8}"/>
                    </a:ext>
                  </a:extLst>
                </p:cNvPr>
                <p:cNvSpPr>
                  <a:spLocks noChangeShapeType="1"/>
                </p:cNvSpPr>
                <p:nvPr/>
              </p:nvSpPr>
              <p:spPr bwMode="auto">
                <a:xfrm flipH="1">
                  <a:off x="6300" y="10434"/>
                  <a:ext cx="1" cy="540"/>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51" name="Line 38">
                  <a:extLst>
                    <a:ext uri="{FF2B5EF4-FFF2-40B4-BE49-F238E27FC236}">
                      <a16:creationId xmlns="" xmlns:a16="http://schemas.microsoft.com/office/drawing/2014/main" id="{ADDF1B41-6284-445B-ACEE-4A749BEF44D2}"/>
                    </a:ext>
                  </a:extLst>
                </p:cNvPr>
                <p:cNvSpPr>
                  <a:spLocks noChangeShapeType="1"/>
                </p:cNvSpPr>
                <p:nvPr/>
              </p:nvSpPr>
              <p:spPr bwMode="auto">
                <a:xfrm>
                  <a:off x="9571" y="8768"/>
                  <a:ext cx="0" cy="244"/>
                </a:xfrm>
                <a:prstGeom prst="line">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sp>
              <p:nvSpPr>
                <p:cNvPr id="52" name="Line 39">
                  <a:extLst>
                    <a:ext uri="{FF2B5EF4-FFF2-40B4-BE49-F238E27FC236}">
                      <a16:creationId xmlns="" xmlns:a16="http://schemas.microsoft.com/office/drawing/2014/main" id="{D28F5366-FF01-492A-BE74-93E3C2D3384C}"/>
                    </a:ext>
                  </a:extLst>
                </p:cNvPr>
                <p:cNvSpPr>
                  <a:spLocks noChangeShapeType="1"/>
                </p:cNvSpPr>
                <p:nvPr/>
              </p:nvSpPr>
              <p:spPr bwMode="auto">
                <a:xfrm>
                  <a:off x="6480" y="8134"/>
                  <a:ext cx="1" cy="360"/>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cxnSp>
              <p:nvCxnSpPr>
                <p:cNvPr id="53" name="AutoShape 40">
                  <a:extLst>
                    <a:ext uri="{FF2B5EF4-FFF2-40B4-BE49-F238E27FC236}">
                      <a16:creationId xmlns="" xmlns:a16="http://schemas.microsoft.com/office/drawing/2014/main" id="{7ED84334-0983-4845-B67C-5EC224C4B8BF}"/>
                    </a:ext>
                  </a:extLst>
                </p:cNvPr>
                <p:cNvCxnSpPr>
                  <a:cxnSpLocks noChangeShapeType="1"/>
                  <a:endCxn id="35" idx="1"/>
                </p:cNvCxnSpPr>
                <p:nvPr/>
              </p:nvCxnSpPr>
              <p:spPr bwMode="auto">
                <a:xfrm>
                  <a:off x="4500" y="9974"/>
                  <a:ext cx="1160" cy="126"/>
                </a:xfrm>
                <a:prstGeom prst="bentConnector3">
                  <a:avLst>
                    <a:gd name="adj1" fmla="val 50000"/>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sp>
              <p:nvSpPr>
                <p:cNvPr id="54" name="Text Box 41">
                  <a:extLst>
                    <a:ext uri="{FF2B5EF4-FFF2-40B4-BE49-F238E27FC236}">
                      <a16:creationId xmlns="" xmlns:a16="http://schemas.microsoft.com/office/drawing/2014/main" id="{41E17F35-FE32-491C-9D40-C9AAE2351A77}"/>
                    </a:ext>
                  </a:extLst>
                </p:cNvPr>
                <p:cNvSpPr txBox="1">
                  <a:spLocks noChangeArrowheads="1"/>
                </p:cNvSpPr>
                <p:nvPr/>
              </p:nvSpPr>
              <p:spPr bwMode="auto">
                <a:xfrm>
                  <a:off x="2054" y="7605"/>
                  <a:ext cx="1674" cy="489"/>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ENVIRONMENTAL </a:t>
                  </a:r>
                </a:p>
                <a:p>
                  <a:pPr algn="ctr" eaLnBrk="1" hangingPunct="1"/>
                  <a:r>
                    <a:rPr lang="en-US" sz="1000" b="1" dirty="0">
                      <a:latin typeface="Bookman Old Style" pitchFamily="18" charset="0"/>
                    </a:rPr>
                    <a:t>CLEARANCE</a:t>
                  </a:r>
                  <a:endParaRPr lang="en-US" sz="1000" dirty="0">
                    <a:latin typeface="Bookman Old Style" pitchFamily="18" charset="0"/>
                  </a:endParaRPr>
                </a:p>
              </p:txBody>
            </p:sp>
            <p:sp>
              <p:nvSpPr>
                <p:cNvPr id="55" name="Text Box 42">
                  <a:extLst>
                    <a:ext uri="{FF2B5EF4-FFF2-40B4-BE49-F238E27FC236}">
                      <a16:creationId xmlns="" xmlns:a16="http://schemas.microsoft.com/office/drawing/2014/main" id="{3C1C8531-039D-41BF-8CEC-41436BAD200C}"/>
                    </a:ext>
                  </a:extLst>
                </p:cNvPr>
                <p:cNvSpPr txBox="1">
                  <a:spLocks noChangeArrowheads="1"/>
                </p:cNvSpPr>
                <p:nvPr/>
              </p:nvSpPr>
              <p:spPr bwMode="auto">
                <a:xfrm>
                  <a:off x="2054" y="8611"/>
                  <a:ext cx="1609" cy="536"/>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Forest Clearance (St-  I)</a:t>
                  </a:r>
                </a:p>
              </p:txBody>
            </p:sp>
            <p:sp>
              <p:nvSpPr>
                <p:cNvPr id="56" name="Rectangle 43">
                  <a:extLst>
                    <a:ext uri="{FF2B5EF4-FFF2-40B4-BE49-F238E27FC236}">
                      <a16:creationId xmlns="" xmlns:a16="http://schemas.microsoft.com/office/drawing/2014/main" id="{ED91C2FE-2A73-425A-B9B5-136BA402D8A8}"/>
                    </a:ext>
                  </a:extLst>
                </p:cNvPr>
                <p:cNvSpPr>
                  <a:spLocks noChangeArrowheads="1"/>
                </p:cNvSpPr>
                <p:nvPr/>
              </p:nvSpPr>
              <p:spPr bwMode="auto">
                <a:xfrm>
                  <a:off x="2034" y="9904"/>
                  <a:ext cx="1629" cy="651"/>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DEFENCE </a:t>
                  </a:r>
                </a:p>
                <a:p>
                  <a:pPr algn="ctr" eaLnBrk="1" hangingPunct="1"/>
                  <a:r>
                    <a:rPr lang="en-US" sz="1000" b="1" dirty="0">
                      <a:latin typeface="Bookman Old Style" pitchFamily="18" charset="0"/>
                    </a:rPr>
                    <a:t>CLEARANCE, IF REQD.</a:t>
                  </a:r>
                  <a:endParaRPr lang="en-US" sz="1000" dirty="0">
                    <a:latin typeface="Bookman Old Style" pitchFamily="18" charset="0"/>
                  </a:endParaRPr>
                </a:p>
              </p:txBody>
            </p:sp>
            <p:sp>
              <p:nvSpPr>
                <p:cNvPr id="57" name="Text Box 44">
                  <a:extLst>
                    <a:ext uri="{FF2B5EF4-FFF2-40B4-BE49-F238E27FC236}">
                      <a16:creationId xmlns="" xmlns:a16="http://schemas.microsoft.com/office/drawing/2014/main" id="{60D61FDE-EDE1-45A0-9F71-3F539C47C6A5}"/>
                    </a:ext>
                  </a:extLst>
                </p:cNvPr>
                <p:cNvSpPr txBox="1">
                  <a:spLocks noChangeArrowheads="1"/>
                </p:cNvSpPr>
                <p:nvPr/>
              </p:nvSpPr>
              <p:spPr bwMode="auto">
                <a:xfrm>
                  <a:off x="2054" y="10633"/>
                  <a:ext cx="1609" cy="721"/>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INTER-STATE &amp; </a:t>
                  </a:r>
                </a:p>
                <a:p>
                  <a:pPr algn="ctr" eaLnBrk="1" hangingPunct="1"/>
                  <a:r>
                    <a:rPr lang="en-US" sz="1000" b="1" dirty="0">
                      <a:latin typeface="Bookman Old Style" pitchFamily="18" charset="0"/>
                    </a:rPr>
                    <a:t>INTERNATIONAL</a:t>
                  </a:r>
                </a:p>
                <a:p>
                  <a:pPr algn="ctr" eaLnBrk="1" hangingPunct="1"/>
                  <a:r>
                    <a:rPr lang="en-US" sz="1000" b="1" dirty="0">
                      <a:latin typeface="Bookman Old Style" pitchFamily="18" charset="0"/>
                    </a:rPr>
                    <a:t>ANGLE</a:t>
                  </a:r>
                  <a:endParaRPr lang="en-US" sz="1000" dirty="0">
                    <a:latin typeface="Bookman Old Style" pitchFamily="18" charset="0"/>
                  </a:endParaRPr>
                </a:p>
              </p:txBody>
            </p:sp>
            <p:cxnSp>
              <p:nvCxnSpPr>
                <p:cNvPr id="58" name="AutoShape 45">
                  <a:extLst>
                    <a:ext uri="{FF2B5EF4-FFF2-40B4-BE49-F238E27FC236}">
                      <a16:creationId xmlns="" xmlns:a16="http://schemas.microsoft.com/office/drawing/2014/main" id="{A3C4F52E-81D1-4D61-B9EE-7621BA1C05E4}"/>
                    </a:ext>
                  </a:extLst>
                </p:cNvPr>
                <p:cNvCxnSpPr>
                  <a:cxnSpLocks noChangeShapeType="1"/>
                </p:cNvCxnSpPr>
                <p:nvPr/>
              </p:nvCxnSpPr>
              <p:spPr bwMode="auto">
                <a:xfrm flipV="1">
                  <a:off x="7141" y="10799"/>
                  <a:ext cx="599" cy="528"/>
                </a:xfrm>
                <a:prstGeom prst="bentConnector3">
                  <a:avLst>
                    <a:gd name="adj1" fmla="val 50000"/>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sp>
              <p:nvSpPr>
                <p:cNvPr id="59" name="Line 46">
                  <a:extLst>
                    <a:ext uri="{FF2B5EF4-FFF2-40B4-BE49-F238E27FC236}">
                      <a16:creationId xmlns="" xmlns:a16="http://schemas.microsoft.com/office/drawing/2014/main" id="{6C309B6D-440B-46C1-8E30-1E8394121E5B}"/>
                    </a:ext>
                  </a:extLst>
                </p:cNvPr>
                <p:cNvSpPr>
                  <a:spLocks noChangeShapeType="1"/>
                </p:cNvSpPr>
                <p:nvPr/>
              </p:nvSpPr>
              <p:spPr bwMode="auto">
                <a:xfrm flipH="1">
                  <a:off x="9000" y="11054"/>
                  <a:ext cx="1" cy="360"/>
                </a:xfrm>
                <a:prstGeom prst="line">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endParaRPr lang="en-IN"/>
                </a:p>
              </p:txBody>
            </p:sp>
          </p:grpSp>
          <p:sp>
            <p:nvSpPr>
              <p:cNvPr id="18" name="Text Box 41">
                <a:extLst>
                  <a:ext uri="{FF2B5EF4-FFF2-40B4-BE49-F238E27FC236}">
                    <a16:creationId xmlns="" xmlns:a16="http://schemas.microsoft.com/office/drawing/2014/main" id="{FF061978-4571-4AB6-B5C8-0957E4D9E2BB}"/>
                  </a:ext>
                </a:extLst>
              </p:cNvPr>
              <p:cNvSpPr txBox="1">
                <a:spLocks noChangeArrowheads="1"/>
              </p:cNvSpPr>
              <p:nvPr/>
            </p:nvSpPr>
            <p:spPr bwMode="auto">
              <a:xfrm>
                <a:off x="838200" y="2286000"/>
                <a:ext cx="1600200" cy="511942"/>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Pre Investment Activities Approval</a:t>
                </a:r>
              </a:p>
            </p:txBody>
          </p:sp>
          <p:cxnSp>
            <p:nvCxnSpPr>
              <p:cNvPr id="19" name="AutoShape 36">
                <a:extLst>
                  <a:ext uri="{FF2B5EF4-FFF2-40B4-BE49-F238E27FC236}">
                    <a16:creationId xmlns="" xmlns:a16="http://schemas.microsoft.com/office/drawing/2014/main" id="{7314F8AC-8A78-454E-9370-F0A1848D7C97}"/>
                  </a:ext>
                </a:extLst>
              </p:cNvPr>
              <p:cNvCxnSpPr>
                <a:cxnSpLocks noChangeShapeType="1"/>
              </p:cNvCxnSpPr>
              <p:nvPr/>
            </p:nvCxnSpPr>
            <p:spPr bwMode="auto">
              <a:xfrm>
                <a:off x="2438400" y="2481263"/>
                <a:ext cx="2438400" cy="1023937"/>
              </a:xfrm>
              <a:prstGeom prst="bentConnector3">
                <a:avLst>
                  <a:gd name="adj1" fmla="val 50000"/>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sp>
            <p:nvSpPr>
              <p:cNvPr id="20" name="Text Box 42">
                <a:extLst>
                  <a:ext uri="{FF2B5EF4-FFF2-40B4-BE49-F238E27FC236}">
                    <a16:creationId xmlns="" xmlns:a16="http://schemas.microsoft.com/office/drawing/2014/main" id="{20AD8FCA-C283-4555-9605-F290A231A3F4}"/>
                  </a:ext>
                </a:extLst>
              </p:cNvPr>
              <p:cNvSpPr txBox="1">
                <a:spLocks noChangeArrowheads="1"/>
              </p:cNvSpPr>
              <p:nvPr/>
            </p:nvSpPr>
            <p:spPr bwMode="auto">
              <a:xfrm>
                <a:off x="838200" y="5981700"/>
                <a:ext cx="1447800" cy="495301"/>
              </a:xfrm>
              <a:prstGeom prst="flowChartTerminator">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62179" tIns="31090" rIns="62179" bIns="310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dirty="0">
                    <a:latin typeface="Bookman Old Style" pitchFamily="18" charset="0"/>
                  </a:rPr>
                  <a:t>FOREST </a:t>
                </a:r>
              </a:p>
              <a:p>
                <a:pPr algn="ctr" eaLnBrk="1" hangingPunct="1"/>
                <a:r>
                  <a:rPr lang="en-US" sz="1000" b="1" dirty="0">
                    <a:latin typeface="Bookman Old Style" pitchFamily="18" charset="0"/>
                  </a:rPr>
                  <a:t>CLEARANCE (St-II)</a:t>
                </a:r>
                <a:endParaRPr lang="en-US" sz="1000" dirty="0">
                  <a:latin typeface="Bookman Old Style" pitchFamily="18" charset="0"/>
                </a:endParaRPr>
              </a:p>
            </p:txBody>
          </p:sp>
          <p:cxnSp>
            <p:nvCxnSpPr>
              <p:cNvPr id="21" name="AutoShape 40">
                <a:extLst>
                  <a:ext uri="{FF2B5EF4-FFF2-40B4-BE49-F238E27FC236}">
                    <a16:creationId xmlns="" xmlns:a16="http://schemas.microsoft.com/office/drawing/2014/main" id="{6918A33D-7F96-4241-8141-4AA7FA8BF94E}"/>
                  </a:ext>
                </a:extLst>
              </p:cNvPr>
              <p:cNvCxnSpPr>
                <a:cxnSpLocks noChangeShapeType="1"/>
              </p:cNvCxnSpPr>
              <p:nvPr/>
            </p:nvCxnSpPr>
            <p:spPr bwMode="auto">
              <a:xfrm flipV="1">
                <a:off x="2286000" y="5486400"/>
                <a:ext cx="2362200" cy="798513"/>
              </a:xfrm>
              <a:prstGeom prst="bentConnector3">
                <a:avLst>
                  <a:gd name="adj1" fmla="val 50000"/>
                </a:avLst>
              </a:prstGeom>
              <a:ln>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grpSp>
      </p:grpSp>
      <p:pic>
        <p:nvPicPr>
          <p:cNvPr id="118" name="Picture 117" descr="Description: TILA Logo.jpg">
            <a:extLst>
              <a:ext uri="{FF2B5EF4-FFF2-40B4-BE49-F238E27FC236}">
                <a16:creationId xmlns="" xmlns:a16="http://schemas.microsoft.com/office/drawing/2014/main" id="{43D8FABC-2536-4E3C-8702-4278CB636805}"/>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119" name="TextBox 118">
            <a:extLst>
              <a:ext uri="{FF2B5EF4-FFF2-40B4-BE49-F238E27FC236}">
                <a16:creationId xmlns="" xmlns:a16="http://schemas.microsoft.com/office/drawing/2014/main" id="{272C9C53-1265-4E73-88AB-3606B28C4DDF}"/>
              </a:ext>
            </a:extLst>
          </p:cNvPr>
          <p:cNvSpPr txBox="1"/>
          <p:nvPr/>
        </p:nvSpPr>
        <p:spPr>
          <a:xfrm>
            <a:off x="1884362" y="153303"/>
            <a:ext cx="6269038" cy="584775"/>
          </a:xfrm>
          <a:prstGeom prst="rect">
            <a:avLst/>
          </a:prstGeom>
          <a:noFill/>
        </p:spPr>
        <p:txBody>
          <a:bodyPr wrap="square" rtlCol="0">
            <a:spAutoFit/>
          </a:bodyPr>
          <a:lstStyle/>
          <a:p>
            <a:pPr algn="ctr"/>
            <a:r>
              <a:rPr lang="en-IN" sz="3200" b="1" dirty="0">
                <a:latin typeface="Bookman Old Style" pitchFamily="18" charset="0"/>
                <a:cs typeface="Times New Roman" panose="02020603050405020304" pitchFamily="18" charset="0"/>
              </a:rPr>
              <a:t>Procedure of Clearance </a:t>
            </a:r>
          </a:p>
        </p:txBody>
      </p:sp>
      <p:sp>
        <p:nvSpPr>
          <p:cNvPr id="60"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 xmlns:p14="http://schemas.microsoft.com/office/powerpoint/2010/main" val="260419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a:bodyPr>
          <a:lstStyle/>
          <a:p>
            <a:pPr algn="ctr"/>
            <a:r>
              <a:rPr lang="en-US" sz="3200" b="1" dirty="0" smtClean="0">
                <a:latin typeface="Bookman Old Style" pitchFamily="18" charset="0"/>
              </a:rPr>
              <a:t>Areas of DDR</a:t>
            </a:r>
            <a:endParaRPr lang="en-US" sz="3200" dirty="0">
              <a:latin typeface="Bookman Old Style" pitchFamily="18" charset="0"/>
            </a:endParaRPr>
          </a:p>
        </p:txBody>
      </p:sp>
      <p:sp>
        <p:nvSpPr>
          <p:cNvPr id="3" name="Content Placeholder 2"/>
          <p:cNvSpPr>
            <a:spLocks noGrp="1"/>
          </p:cNvSpPr>
          <p:nvPr>
            <p:ph idx="1"/>
          </p:nvPr>
        </p:nvSpPr>
        <p:spPr>
          <a:xfrm>
            <a:off x="0" y="1066800"/>
            <a:ext cx="9144000" cy="5791200"/>
          </a:xfrm>
        </p:spPr>
        <p:txBody>
          <a:bodyPr>
            <a:noAutofit/>
          </a:bodyPr>
          <a:lstStyle/>
          <a:p>
            <a:pPr algn="just" fontAlgn="t">
              <a:buNone/>
            </a:pPr>
            <a:r>
              <a:rPr lang="en-US" sz="1750" b="1" dirty="0" smtClean="0">
                <a:latin typeface="Bookman Old Style" pitchFamily="18" charset="0"/>
              </a:rPr>
              <a:t>Chapter 1: Corporate Documents- </a:t>
            </a:r>
            <a:r>
              <a:rPr lang="en-US" sz="1750" dirty="0" smtClean="0">
                <a:latin typeface="Bookman Old Style" pitchFamily="18" charset="0"/>
              </a:rPr>
              <a:t>Details of promoter, memorandum and articles of association, shareholding pattern of the Company, registers of Company, annual reports, directors report, internal audit and independent audit reports</a:t>
            </a:r>
            <a:r>
              <a:rPr lang="en-US" sz="1750" b="1" dirty="0" smtClean="0">
                <a:latin typeface="Bookman Old Style" pitchFamily="18" charset="0"/>
              </a:rPr>
              <a:t>.</a:t>
            </a:r>
            <a:endParaRPr lang="en-US" sz="1750" dirty="0" smtClean="0">
              <a:latin typeface="Bookman Old Style" pitchFamily="18" charset="0"/>
            </a:endParaRPr>
          </a:p>
          <a:p>
            <a:pPr fontAlgn="t">
              <a:buNone/>
            </a:pPr>
            <a:r>
              <a:rPr lang="en-US" sz="1750" dirty="0" smtClean="0">
                <a:latin typeface="Bookman Old Style" pitchFamily="18" charset="0"/>
              </a:rPr>
              <a:t>    Carried out ROC and MCA search</a:t>
            </a:r>
          </a:p>
          <a:p>
            <a:pPr algn="just" fontAlgn="t">
              <a:buNone/>
            </a:pPr>
            <a:r>
              <a:rPr lang="en-US" sz="1750" b="1" dirty="0" smtClean="0">
                <a:latin typeface="Bookman Old Style" pitchFamily="18" charset="0"/>
              </a:rPr>
              <a:t>Chapter 2: Business Contracts- </a:t>
            </a:r>
            <a:r>
              <a:rPr lang="en-US" sz="1750" dirty="0" smtClean="0">
                <a:latin typeface="Bookman Old Style" pitchFamily="18" charset="0"/>
              </a:rPr>
              <a:t>Customer contracts, supplier contracts, other existing contracts(if any),sector specific contracts such as Bulk Power Transmission Agreement.</a:t>
            </a:r>
          </a:p>
          <a:p>
            <a:pPr algn="just" fontAlgn="t">
              <a:buNone/>
            </a:pPr>
            <a:r>
              <a:rPr lang="en-US" sz="1750" b="1" dirty="0" smtClean="0">
                <a:latin typeface="Bookman Old Style" pitchFamily="18" charset="0"/>
              </a:rPr>
              <a:t>Chapter 3: Consents and Approvals- </a:t>
            </a:r>
            <a:r>
              <a:rPr lang="en-US" sz="1750" dirty="0" smtClean="0">
                <a:latin typeface="Bookman Old Style" pitchFamily="18" charset="0"/>
              </a:rPr>
              <a:t>Licenses, permits, authorizations and consents Restrictions/conditions</a:t>
            </a:r>
          </a:p>
          <a:p>
            <a:pPr algn="just" fontAlgn="t">
              <a:buNone/>
            </a:pPr>
            <a:r>
              <a:rPr lang="en-US" sz="1750" b="1" dirty="0" smtClean="0">
                <a:latin typeface="Bookman Old Style" pitchFamily="18" charset="0"/>
              </a:rPr>
              <a:t>Chapter 4: Indebtedness and Liabilities- </a:t>
            </a:r>
            <a:r>
              <a:rPr lang="en-US" sz="1750" dirty="0" smtClean="0">
                <a:latin typeface="Bookman Old Style" pitchFamily="18" charset="0"/>
              </a:rPr>
              <a:t>Loan agreements, credit, finance, pledges, mortgages etc.  Repayment status, details of default</a:t>
            </a:r>
          </a:p>
          <a:p>
            <a:pPr algn="just" fontAlgn="t">
              <a:buNone/>
            </a:pPr>
            <a:r>
              <a:rPr lang="en-US" sz="1750" b="1" dirty="0" smtClean="0">
                <a:latin typeface="Bookman Old Style" pitchFamily="18" charset="0"/>
              </a:rPr>
              <a:t>Chapter 5: </a:t>
            </a:r>
            <a:r>
              <a:rPr lang="en-US" sz="1750" b="1" dirty="0" err="1" smtClean="0">
                <a:latin typeface="Bookman Old Style" pitchFamily="18" charset="0"/>
              </a:rPr>
              <a:t>Labour</a:t>
            </a:r>
            <a:r>
              <a:rPr lang="en-US" sz="1750" b="1" dirty="0" smtClean="0">
                <a:latin typeface="Bookman Old Style" pitchFamily="18" charset="0"/>
              </a:rPr>
              <a:t> and employment- </a:t>
            </a:r>
            <a:r>
              <a:rPr lang="en-US" sz="1750" dirty="0" smtClean="0">
                <a:latin typeface="Bookman Old Style" pitchFamily="18" charset="0"/>
              </a:rPr>
              <a:t>Details of total number, types and grades of employees, wages and salary scales, employment contracts, benefit plans relating to employees, compliances with regard to various labor legislations in India</a:t>
            </a:r>
            <a:endParaRPr lang="en-US" sz="1750" b="1" dirty="0" smtClean="0">
              <a:latin typeface="Bookman Old Style" pitchFamily="18" charset="0"/>
            </a:endParaRPr>
          </a:p>
          <a:p>
            <a:pPr algn="just" fontAlgn="t">
              <a:buNone/>
            </a:pPr>
            <a:r>
              <a:rPr lang="en-US" sz="1750" b="1" dirty="0" smtClean="0">
                <a:latin typeface="Bookman Old Style" pitchFamily="18" charset="0"/>
              </a:rPr>
              <a:t>Chapter 6: Dispute and Litigation- </a:t>
            </a:r>
            <a:r>
              <a:rPr lang="en-US" sz="1750" dirty="0" smtClean="0">
                <a:latin typeface="Bookman Old Style" pitchFamily="18" charset="0"/>
              </a:rPr>
              <a:t>Pending or threatened claims, litigation, arbitration and administrative actions, details of criminal proceeding against Company, director etc, Details of Judgments/orders passed against the Company.</a:t>
            </a:r>
            <a:endParaRPr lang="en-US" sz="1750" b="1" dirty="0" smtClean="0">
              <a:latin typeface="Bookman Old Style" pitchFamily="18" charset="0"/>
            </a:endParaRPr>
          </a:p>
        </p:txBody>
      </p:sp>
      <p:sp>
        <p:nvSpPr>
          <p:cNvPr id="4" name="Slide Number Placeholder 3"/>
          <p:cNvSpPr>
            <a:spLocks noGrp="1"/>
          </p:cNvSpPr>
          <p:nvPr>
            <p:ph type="sldNum" sz="quarter" idx="12"/>
          </p:nvPr>
        </p:nvSpPr>
        <p:spPr/>
        <p:txBody>
          <a:bodyPr/>
          <a:lstStyle/>
          <a:p>
            <a:fld id="{3DB180B3-20F4-4AFD-8957-1E9234402B55}" type="slidenum">
              <a:rPr lang="en-US" smtClean="0"/>
              <a:pPr/>
              <a:t>7</a:t>
            </a:fld>
            <a:endParaRPr lang="en-US"/>
          </a:p>
        </p:txBody>
      </p:sp>
      <p:pic>
        <p:nvPicPr>
          <p:cNvPr id="5" name="Picture 4" descr="Description: TILA Logo.jpg">
            <a:extLst>
              <a:ext uri="{FF2B5EF4-FFF2-40B4-BE49-F238E27FC236}">
                <a16:creationId xmlns="" xmlns:a16="http://schemas.microsoft.com/office/drawing/2014/main" id="{0FD2185A-8D61-44A2-967F-CC539E8CAC8C}"/>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6"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257800"/>
          </a:xfrm>
        </p:spPr>
        <p:txBody>
          <a:bodyPr>
            <a:normAutofit/>
          </a:bodyPr>
          <a:lstStyle/>
          <a:p>
            <a:pPr algn="just">
              <a:buNone/>
            </a:pPr>
            <a:r>
              <a:rPr lang="en-US" sz="2000" b="1" dirty="0" smtClean="0"/>
              <a:t>Chapter 7: Land &amp; Assets- </a:t>
            </a:r>
            <a:r>
              <a:rPr lang="en-US" sz="2000" dirty="0" smtClean="0"/>
              <a:t>List of Locations and offices of the Company, details of land and other immovable properties owned or occupied by the Company, title documents, assets, equipments etc.</a:t>
            </a:r>
          </a:p>
          <a:p>
            <a:pPr algn="just" fontAlgn="t">
              <a:buNone/>
            </a:pPr>
            <a:r>
              <a:rPr lang="en-US" sz="2000" b="1" dirty="0" smtClean="0"/>
              <a:t>Chapter 8: Insurance-</a:t>
            </a:r>
            <a:r>
              <a:rPr lang="en-US" sz="2000" dirty="0" smtClean="0"/>
              <a:t> Insurance Policies in force, claims raised in the past 3 years.</a:t>
            </a:r>
            <a:endParaRPr lang="en-US" sz="2000" b="1" dirty="0" smtClean="0"/>
          </a:p>
          <a:p>
            <a:pPr algn="just">
              <a:buNone/>
            </a:pPr>
            <a:r>
              <a:rPr lang="en-US" sz="2000" b="1" dirty="0" smtClean="0"/>
              <a:t>Chapter 9: Intellectual Property Rights- </a:t>
            </a:r>
            <a:r>
              <a:rPr lang="en-US" sz="2000" dirty="0" smtClean="0"/>
              <a:t>Details of trademark, patents, copyrights, designs etc</a:t>
            </a:r>
          </a:p>
          <a:p>
            <a:pPr algn="just">
              <a:buNone/>
            </a:pPr>
            <a:r>
              <a:rPr lang="en-US" sz="2000" b="1" dirty="0" smtClean="0"/>
              <a:t>Chapter 10: Information Technology- </a:t>
            </a:r>
            <a:r>
              <a:rPr lang="en-US" sz="2000" dirty="0" smtClean="0"/>
              <a:t>Details of specialized software or hardware(if any) owned or used by the Company and which are essential for the Conduct of its business.</a:t>
            </a:r>
          </a:p>
          <a:p>
            <a:pPr algn="just" fontAlgn="t">
              <a:buNone/>
            </a:pPr>
            <a:r>
              <a:rPr lang="en-US" sz="2000" b="1" dirty="0" smtClean="0"/>
              <a:t>Chapter 11B: Power </a:t>
            </a:r>
            <a:r>
              <a:rPr lang="en-IN" sz="2000" b="1" dirty="0" smtClean="0"/>
              <a:t>Project</a:t>
            </a:r>
            <a:r>
              <a:rPr lang="en-US" sz="2000" b="1" dirty="0" smtClean="0"/>
              <a:t> Clearances from statutory authority-</a:t>
            </a:r>
            <a:r>
              <a:rPr lang="en-US" sz="2000" dirty="0" smtClean="0"/>
              <a:t> Clearances from statutory authority, Clearances from Central Government, CEA, State Government.</a:t>
            </a:r>
            <a:endParaRPr lang="en-US" sz="2000" b="1" dirty="0" smtClean="0"/>
          </a:p>
          <a:p>
            <a:pPr algn="just" fontAlgn="t">
              <a:buNone/>
            </a:pPr>
            <a:r>
              <a:rPr lang="en-US" sz="2000" b="1" dirty="0" smtClean="0"/>
              <a:t>Chapter 12: </a:t>
            </a:r>
            <a:r>
              <a:rPr lang="en-IN" sz="2000" b="1" dirty="0" smtClean="0"/>
              <a:t>Opinions and Conclusions</a:t>
            </a:r>
            <a:endParaRPr lang="en-US" sz="2000" b="1" dirty="0" smtClean="0"/>
          </a:p>
          <a:p>
            <a:pPr>
              <a:buNone/>
            </a:pPr>
            <a:endParaRPr lang="en-US" dirty="0"/>
          </a:p>
        </p:txBody>
      </p:sp>
      <p:sp>
        <p:nvSpPr>
          <p:cNvPr id="4" name="Slide Number Placeholder 3"/>
          <p:cNvSpPr>
            <a:spLocks noGrp="1"/>
          </p:cNvSpPr>
          <p:nvPr>
            <p:ph type="sldNum" sz="quarter" idx="12"/>
          </p:nvPr>
        </p:nvSpPr>
        <p:spPr/>
        <p:txBody>
          <a:bodyPr/>
          <a:lstStyle/>
          <a:p>
            <a:fld id="{3DB180B3-20F4-4AFD-8957-1E9234402B55}" type="slidenum">
              <a:rPr lang="en-US" smtClean="0"/>
              <a:pPr/>
              <a:t>8</a:t>
            </a:fld>
            <a:endParaRPr lang="en-US"/>
          </a:p>
        </p:txBody>
      </p:sp>
      <p:pic>
        <p:nvPicPr>
          <p:cNvPr id="5" name="Picture 4" descr="Description: TILA Logo.jpg">
            <a:extLst>
              <a:ext uri="{FF2B5EF4-FFF2-40B4-BE49-F238E27FC236}">
                <a16:creationId xmlns="" xmlns:a16="http://schemas.microsoft.com/office/drawing/2014/main" id="{0FD2185A-8D61-44A2-967F-CC539E8CAC8C}"/>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6"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1066800"/>
          </a:xfrm>
        </p:spPr>
        <p:txBody>
          <a:bodyPr>
            <a:normAutofit/>
          </a:bodyPr>
          <a:lstStyle/>
          <a:p>
            <a:pPr algn="ctr"/>
            <a:r>
              <a:rPr lang="en-US" sz="3200" b="1" dirty="0" smtClean="0">
                <a:solidFill>
                  <a:schemeClr val="tx1"/>
                </a:solidFill>
                <a:latin typeface="Bookman Old Style" pitchFamily="18" charset="0"/>
              </a:rPr>
              <a:t>S. 31 Approval of Resolution Plan</a:t>
            </a:r>
            <a:endParaRPr lang="en-US" sz="3200" b="1" dirty="0">
              <a:solidFill>
                <a:schemeClr val="tx1"/>
              </a:solidFill>
              <a:latin typeface="Bookman Old Style" pitchFamily="18" charset="0"/>
            </a:endParaRPr>
          </a:p>
        </p:txBody>
      </p:sp>
      <p:sp>
        <p:nvSpPr>
          <p:cNvPr id="3" name="Content Placeholder 2"/>
          <p:cNvSpPr>
            <a:spLocks noGrp="1"/>
          </p:cNvSpPr>
          <p:nvPr>
            <p:ph idx="1"/>
          </p:nvPr>
        </p:nvSpPr>
        <p:spPr>
          <a:xfrm>
            <a:off x="457200" y="1752600"/>
            <a:ext cx="8229600" cy="4572000"/>
          </a:xfrm>
        </p:spPr>
        <p:txBody>
          <a:bodyPr>
            <a:normAutofit/>
          </a:bodyPr>
          <a:lstStyle/>
          <a:p>
            <a:pPr algn="just"/>
            <a:r>
              <a:rPr lang="en-US" sz="2000" dirty="0" smtClean="0">
                <a:latin typeface="Bookman Old Style" pitchFamily="18" charset="0"/>
              </a:rPr>
              <a:t>The Corporate Debtor under IBC is discharged on the approval &amp; implementation of the Resolution Plan.</a:t>
            </a:r>
          </a:p>
          <a:p>
            <a:pPr algn="just">
              <a:buNone/>
            </a:pPr>
            <a:r>
              <a:rPr lang="en-US" sz="2000" dirty="0" smtClean="0">
                <a:latin typeface="Bookman Old Style" pitchFamily="18" charset="0"/>
              </a:rPr>
              <a:t>    by the Adjudicating Authority </a:t>
            </a:r>
          </a:p>
          <a:p>
            <a:pPr algn="just">
              <a:buNone/>
            </a:pPr>
            <a:endParaRPr lang="en-US" sz="2000" dirty="0" smtClean="0">
              <a:latin typeface="Bookman Old Style" pitchFamily="18" charset="0"/>
            </a:endParaRPr>
          </a:p>
          <a:p>
            <a:pPr algn="just">
              <a:buNone/>
            </a:pPr>
            <a:r>
              <a:rPr lang="en-US" sz="2000" dirty="0" smtClean="0">
                <a:latin typeface="Bookman Old Style" pitchFamily="18" charset="0"/>
              </a:rPr>
              <a:t>	As per section 31 of IBC the Corporate Debtor is discharged by Operation of Law</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3DB180B3-20F4-4AFD-8957-1E9234402B55}" type="slidenum">
              <a:rPr lang="en-US" smtClean="0"/>
              <a:pPr/>
              <a:t>9</a:t>
            </a:fld>
            <a:endParaRPr lang="en-US"/>
          </a:p>
        </p:txBody>
      </p:sp>
      <p:pic>
        <p:nvPicPr>
          <p:cNvPr id="5" name="Picture 4" descr="Description: TILA Logo.jpg">
            <a:extLst>
              <a:ext uri="{FF2B5EF4-FFF2-40B4-BE49-F238E27FC236}">
                <a16:creationId xmlns="" xmlns:a16="http://schemas.microsoft.com/office/drawing/2014/main" id="{335DB648-8024-4EFE-9912-CB3E514E609F}"/>
              </a:ext>
            </a:extLst>
          </p:cNvPr>
          <p:cNvPicPr/>
          <p:nvPr/>
        </p:nvPicPr>
        <p:blipFill>
          <a:blip r:embed="rId2" cstate="print">
            <a:extLst>
              <a:ext uri="{28A0092B-C50C-407E-A947-70E740481C1C}">
                <a14:useLocalDpi xmlns="" xmlns:a14="http://schemas.microsoft.com/office/drawing/2010/main" val="0"/>
              </a:ext>
            </a:extLst>
          </a:blip>
          <a:srcRect r="80639" b="-481"/>
          <a:stretch>
            <a:fillRect/>
          </a:stretch>
        </p:blipFill>
        <p:spPr bwMode="auto">
          <a:xfrm>
            <a:off x="0" y="0"/>
            <a:ext cx="1524000" cy="1066800"/>
          </a:xfrm>
          <a:prstGeom prst="rect">
            <a:avLst/>
          </a:prstGeom>
          <a:noFill/>
          <a:ln>
            <a:noFill/>
          </a:ln>
        </p:spPr>
      </p:pic>
      <p:sp>
        <p:nvSpPr>
          <p:cNvPr id="6" name="object 7"/>
          <p:cNvSpPr/>
          <p:nvPr/>
        </p:nvSpPr>
        <p:spPr>
          <a:xfrm>
            <a:off x="8019288" y="-1"/>
            <a:ext cx="1124712" cy="78638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2071</TotalTime>
  <Words>1229</Words>
  <Application>Microsoft Office PowerPoint</Application>
  <PresentationFormat>On-screen Show (4:3)</PresentationFormat>
  <Paragraphs>125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Types of Mergers &amp; Acquisitions</vt:lpstr>
      <vt:lpstr>Benefits of M &amp; A</vt:lpstr>
      <vt:lpstr> Insolvency &amp; Bankruptcy Code, 2016</vt:lpstr>
      <vt:lpstr>Slide 6</vt:lpstr>
      <vt:lpstr>Areas of DDR</vt:lpstr>
      <vt:lpstr>Slide 8</vt:lpstr>
      <vt:lpstr>S. 31 Approval of Resolution Plan</vt:lpstr>
      <vt:lpstr>Slide 10</vt:lpstr>
      <vt:lpstr>Can Creditors pursue pending Litigation/ Arbitration ?</vt:lpstr>
      <vt:lpstr>OPINION ON CCI</vt:lpstr>
      <vt:lpstr>In SBI v. V. Ramakrishnan 2018 SC 963</vt:lpstr>
      <vt:lpstr> Thank You  if we work together  Right to Energy is possible  </vt:lpstr>
      <vt:lpstr>Let Work together! Talk to TILA @ +919810070075 Whatsapp your Questions @ +919810070075  Email @ rsn@tila.in  Know us by visiting : www.tila.in / www.dgef.in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HP</cp:lastModifiedBy>
  <cp:revision>263</cp:revision>
  <cp:lastPrinted>2019-11-12T12:12:51Z</cp:lastPrinted>
  <dcterms:created xsi:type="dcterms:W3CDTF">2019-07-31T09:43:35Z</dcterms:created>
  <dcterms:modified xsi:type="dcterms:W3CDTF">2020-09-22T09:45:36Z</dcterms:modified>
</cp:coreProperties>
</file>